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8" r:id="rId4"/>
    <p:sldId id="259" r:id="rId5"/>
    <p:sldId id="260" r:id="rId6"/>
    <p:sldId id="261" r:id="rId7"/>
    <p:sldId id="262" r:id="rId8"/>
    <p:sldId id="271" r:id="rId9"/>
    <p:sldId id="275" r:id="rId10"/>
    <p:sldId id="266" r:id="rId11"/>
    <p:sldId id="267" r:id="rId12"/>
    <p:sldId id="281" r:id="rId13"/>
    <p:sldId id="279" r:id="rId14"/>
    <p:sldId id="272" r:id="rId15"/>
    <p:sldId id="277" r:id="rId16"/>
    <p:sldId id="276" r:id="rId17"/>
    <p:sldId id="268" r:id="rId18"/>
    <p:sldId id="280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7F1A45-745B-B090-1996-C672B18BE11F}" v="895" dt="2026-05-19T21:28:30.493"/>
    <p1510:client id="{78F184AC-D3FB-2788-96E7-12753FB3621F}" v="94" dt="2026-05-19T20:35:16.849"/>
    <p1510:client id="{8EA467CC-0D32-3D2E-199A-3BCF1751FB3C}" v="892" dt="2026-05-18T21:07:01.301"/>
    <p1510:client id="{B2AC652C-C539-ECA9-9408-221E566F5A1E}" v="284" dt="2026-05-18T14:07:28.652"/>
    <p1510:client id="{E8130441-7E5D-AABE-4A3B-87D1FC13CB10}" v="963" dt="2026-05-18T19:08:42.6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B514A7-2324-4DB2-A1E3-E5FBD57A832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54D35493-BB3B-4473-8E76-23EB7D4A2875}">
      <dgm:prSet/>
      <dgm:spPr/>
      <dgm:t>
        <a:bodyPr/>
        <a:lstStyle/>
        <a:p>
          <a:r>
            <a:rPr lang="en-US"/>
            <a:t>Discuss neurodiversity as a framework for understanding cogntive differences.</a:t>
          </a:r>
        </a:p>
      </dgm:t>
    </dgm:pt>
    <dgm:pt modelId="{60126A00-4FA3-4EB6-9FE0-94EBF38FBF0D}" type="parTrans" cxnId="{E8E05554-F994-4785-945D-DA5A41E83023}">
      <dgm:prSet/>
      <dgm:spPr/>
      <dgm:t>
        <a:bodyPr/>
        <a:lstStyle/>
        <a:p>
          <a:endParaRPr lang="en-US"/>
        </a:p>
      </dgm:t>
    </dgm:pt>
    <dgm:pt modelId="{728889C6-7FA0-4356-BCEA-04DBA90A0694}" type="sibTrans" cxnId="{E8E05554-F994-4785-945D-DA5A41E83023}">
      <dgm:prSet/>
      <dgm:spPr/>
      <dgm:t>
        <a:bodyPr/>
        <a:lstStyle/>
        <a:p>
          <a:endParaRPr lang="en-US"/>
        </a:p>
      </dgm:t>
    </dgm:pt>
    <dgm:pt modelId="{546863B6-F765-427B-860B-FCD9B332EC7D}">
      <dgm:prSet/>
      <dgm:spPr/>
      <dgm:t>
        <a:bodyPr/>
        <a:lstStyle/>
        <a:p>
          <a:r>
            <a:rPr lang="en-US"/>
            <a:t>Overview how neurodiversity can impact learning.</a:t>
          </a:r>
        </a:p>
      </dgm:t>
    </dgm:pt>
    <dgm:pt modelId="{5A288920-FA40-4E60-90B4-D86A6B6AB89C}" type="parTrans" cxnId="{14528373-11BD-4F58-B09A-FC7049A930D4}">
      <dgm:prSet/>
      <dgm:spPr/>
      <dgm:t>
        <a:bodyPr/>
        <a:lstStyle/>
        <a:p>
          <a:endParaRPr lang="en-US"/>
        </a:p>
      </dgm:t>
    </dgm:pt>
    <dgm:pt modelId="{2E279433-5F4E-4CA3-9344-BE294D731127}" type="sibTrans" cxnId="{14528373-11BD-4F58-B09A-FC7049A930D4}">
      <dgm:prSet/>
      <dgm:spPr/>
      <dgm:t>
        <a:bodyPr/>
        <a:lstStyle/>
        <a:p>
          <a:endParaRPr lang="en-US"/>
        </a:p>
      </dgm:t>
    </dgm:pt>
    <dgm:pt modelId="{BCB05CB8-C67D-4C09-B69A-D03DA571FA3D}">
      <dgm:prSet/>
      <dgm:spPr/>
      <dgm:t>
        <a:bodyPr/>
        <a:lstStyle/>
        <a:p>
          <a:r>
            <a:rPr lang="en-US"/>
            <a:t>Consider how technology influences neurodiverse learners. </a:t>
          </a:r>
        </a:p>
      </dgm:t>
    </dgm:pt>
    <dgm:pt modelId="{606F7281-EE06-4B46-BB4D-26A16BCEA9E6}" type="parTrans" cxnId="{387FD4E5-083F-4D12-AF97-5725FE449640}">
      <dgm:prSet/>
      <dgm:spPr/>
      <dgm:t>
        <a:bodyPr/>
        <a:lstStyle/>
        <a:p>
          <a:endParaRPr lang="en-US"/>
        </a:p>
      </dgm:t>
    </dgm:pt>
    <dgm:pt modelId="{8B3CE2A2-BA83-4E84-8EF6-F5798BAA8A44}" type="sibTrans" cxnId="{387FD4E5-083F-4D12-AF97-5725FE449640}">
      <dgm:prSet/>
      <dgm:spPr/>
      <dgm:t>
        <a:bodyPr/>
        <a:lstStyle/>
        <a:p>
          <a:endParaRPr lang="en-US"/>
        </a:p>
      </dgm:t>
    </dgm:pt>
    <dgm:pt modelId="{5E534D3F-F4A7-4914-88AB-3314769C69A7}">
      <dgm:prSet/>
      <dgm:spPr/>
      <dgm:t>
        <a:bodyPr/>
        <a:lstStyle/>
        <a:p>
          <a:r>
            <a:rPr lang="en-US"/>
            <a:t>Explore specific programs to help neurodiverse students. </a:t>
          </a:r>
        </a:p>
      </dgm:t>
    </dgm:pt>
    <dgm:pt modelId="{B08D533D-D82B-4C56-BE14-82402860B507}" type="parTrans" cxnId="{8BCB1B53-D300-4968-B011-10BF126E0C58}">
      <dgm:prSet/>
      <dgm:spPr/>
      <dgm:t>
        <a:bodyPr/>
        <a:lstStyle/>
        <a:p>
          <a:endParaRPr lang="en-US"/>
        </a:p>
      </dgm:t>
    </dgm:pt>
    <dgm:pt modelId="{EF422DC3-3BBA-4888-8B68-C863DA272CB4}" type="sibTrans" cxnId="{8BCB1B53-D300-4968-B011-10BF126E0C58}">
      <dgm:prSet/>
      <dgm:spPr/>
      <dgm:t>
        <a:bodyPr/>
        <a:lstStyle/>
        <a:p>
          <a:endParaRPr lang="en-US"/>
        </a:p>
      </dgm:t>
    </dgm:pt>
    <dgm:pt modelId="{DC6275D7-87E2-4B06-AFF1-2BE237357F29}" type="pres">
      <dgm:prSet presAssocID="{B5B514A7-2324-4DB2-A1E3-E5FBD57A8329}" presName="root" presStyleCnt="0">
        <dgm:presLayoutVars>
          <dgm:dir/>
          <dgm:resizeHandles val="exact"/>
        </dgm:presLayoutVars>
      </dgm:prSet>
      <dgm:spPr/>
    </dgm:pt>
    <dgm:pt modelId="{262C37C4-6876-4513-8E46-0433F839B4F7}" type="pres">
      <dgm:prSet presAssocID="{B5B514A7-2324-4DB2-A1E3-E5FBD57A8329}" presName="container" presStyleCnt="0">
        <dgm:presLayoutVars>
          <dgm:dir/>
          <dgm:resizeHandles val="exact"/>
        </dgm:presLayoutVars>
      </dgm:prSet>
      <dgm:spPr/>
    </dgm:pt>
    <dgm:pt modelId="{278C0F57-93CE-42A0-8C8E-C49C60194EC0}" type="pres">
      <dgm:prSet presAssocID="{54D35493-BB3B-4473-8E76-23EB7D4A2875}" presName="compNode" presStyleCnt="0"/>
      <dgm:spPr/>
    </dgm:pt>
    <dgm:pt modelId="{B3C3FDE7-9112-448A-AECC-D0D251BF733B}" type="pres">
      <dgm:prSet presAssocID="{54D35493-BB3B-4473-8E76-23EB7D4A2875}" presName="iconBgRect" presStyleLbl="bgShp" presStyleIdx="0" presStyleCnt="4"/>
      <dgm:spPr/>
    </dgm:pt>
    <dgm:pt modelId="{2409F20F-FAF0-4720-BEA5-6F10C4D81879}" type="pres">
      <dgm:prSet presAssocID="{54D35493-BB3B-4473-8E76-23EB7D4A2875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61211F6-CF19-4707-9877-AB108FCA5BAC}" type="pres">
      <dgm:prSet presAssocID="{54D35493-BB3B-4473-8E76-23EB7D4A2875}" presName="spaceRect" presStyleCnt="0"/>
      <dgm:spPr/>
    </dgm:pt>
    <dgm:pt modelId="{B5D9CF8F-CCEE-49EC-9BAF-72AB1323BC48}" type="pres">
      <dgm:prSet presAssocID="{54D35493-BB3B-4473-8E76-23EB7D4A2875}" presName="textRect" presStyleLbl="revTx" presStyleIdx="0" presStyleCnt="4">
        <dgm:presLayoutVars>
          <dgm:chMax val="1"/>
          <dgm:chPref val="1"/>
        </dgm:presLayoutVars>
      </dgm:prSet>
      <dgm:spPr/>
    </dgm:pt>
    <dgm:pt modelId="{017B3796-F9B1-4E16-B644-BA9915F4F6AF}" type="pres">
      <dgm:prSet presAssocID="{728889C6-7FA0-4356-BCEA-04DBA90A0694}" presName="sibTrans" presStyleLbl="sibTrans2D1" presStyleIdx="0" presStyleCnt="0"/>
      <dgm:spPr/>
    </dgm:pt>
    <dgm:pt modelId="{EFF65C0F-2C1F-4CA2-9B79-BF6B1541440A}" type="pres">
      <dgm:prSet presAssocID="{546863B6-F765-427B-860B-FCD9B332EC7D}" presName="compNode" presStyleCnt="0"/>
      <dgm:spPr/>
    </dgm:pt>
    <dgm:pt modelId="{C8C4E2AC-64B5-46FD-B1D1-6388AC4A6D89}" type="pres">
      <dgm:prSet presAssocID="{546863B6-F765-427B-860B-FCD9B332EC7D}" presName="iconBgRect" presStyleLbl="bgShp" presStyleIdx="1" presStyleCnt="4"/>
      <dgm:spPr/>
    </dgm:pt>
    <dgm:pt modelId="{3FE1A7A0-A44F-4788-A534-D37C3557E227}" type="pres">
      <dgm:prSet presAssocID="{546863B6-F765-427B-860B-FCD9B332EC7D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72AB23C7-7A1D-4161-AAC6-8771121D6F4D}" type="pres">
      <dgm:prSet presAssocID="{546863B6-F765-427B-860B-FCD9B332EC7D}" presName="spaceRect" presStyleCnt="0"/>
      <dgm:spPr/>
    </dgm:pt>
    <dgm:pt modelId="{8C3B831E-7FE9-4B9A-BD74-1DD885CA7BAB}" type="pres">
      <dgm:prSet presAssocID="{546863B6-F765-427B-860B-FCD9B332EC7D}" presName="textRect" presStyleLbl="revTx" presStyleIdx="1" presStyleCnt="4">
        <dgm:presLayoutVars>
          <dgm:chMax val="1"/>
          <dgm:chPref val="1"/>
        </dgm:presLayoutVars>
      </dgm:prSet>
      <dgm:spPr/>
    </dgm:pt>
    <dgm:pt modelId="{D2090DAE-3CC2-4E4F-A5E0-10AFB047C381}" type="pres">
      <dgm:prSet presAssocID="{2E279433-5F4E-4CA3-9344-BE294D731127}" presName="sibTrans" presStyleLbl="sibTrans2D1" presStyleIdx="0" presStyleCnt="0"/>
      <dgm:spPr/>
    </dgm:pt>
    <dgm:pt modelId="{719F0DAF-D737-4F2E-AF16-D7A9EE5C94B1}" type="pres">
      <dgm:prSet presAssocID="{BCB05CB8-C67D-4C09-B69A-D03DA571FA3D}" presName="compNode" presStyleCnt="0"/>
      <dgm:spPr/>
    </dgm:pt>
    <dgm:pt modelId="{68936F9F-44E8-4E18-A488-2CCD1E467321}" type="pres">
      <dgm:prSet presAssocID="{BCB05CB8-C67D-4C09-B69A-D03DA571FA3D}" presName="iconBgRect" presStyleLbl="bgShp" presStyleIdx="2" presStyleCnt="4"/>
      <dgm:spPr/>
    </dgm:pt>
    <dgm:pt modelId="{E46A8185-D236-475C-84EE-16CE04504E11}" type="pres">
      <dgm:prSet presAssocID="{BCB05CB8-C67D-4C09-B69A-D03DA571FA3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key"/>
        </a:ext>
      </dgm:extLst>
    </dgm:pt>
    <dgm:pt modelId="{6B2BB431-B27C-4E50-8070-98322A21BF59}" type="pres">
      <dgm:prSet presAssocID="{BCB05CB8-C67D-4C09-B69A-D03DA571FA3D}" presName="spaceRect" presStyleCnt="0"/>
      <dgm:spPr/>
    </dgm:pt>
    <dgm:pt modelId="{0773E4C9-0B9B-4C75-A5BA-7690B6B1E2EB}" type="pres">
      <dgm:prSet presAssocID="{BCB05CB8-C67D-4C09-B69A-D03DA571FA3D}" presName="textRect" presStyleLbl="revTx" presStyleIdx="2" presStyleCnt="4">
        <dgm:presLayoutVars>
          <dgm:chMax val="1"/>
          <dgm:chPref val="1"/>
        </dgm:presLayoutVars>
      </dgm:prSet>
      <dgm:spPr/>
    </dgm:pt>
    <dgm:pt modelId="{98A7C758-EC58-49AE-ADBF-D40A3B5F1708}" type="pres">
      <dgm:prSet presAssocID="{8B3CE2A2-BA83-4E84-8EF6-F5798BAA8A44}" presName="sibTrans" presStyleLbl="sibTrans2D1" presStyleIdx="0" presStyleCnt="0"/>
      <dgm:spPr/>
    </dgm:pt>
    <dgm:pt modelId="{B090D225-2BB7-4823-A445-062348F2F415}" type="pres">
      <dgm:prSet presAssocID="{5E534D3F-F4A7-4914-88AB-3314769C69A7}" presName="compNode" presStyleCnt="0"/>
      <dgm:spPr/>
    </dgm:pt>
    <dgm:pt modelId="{0ACE6E32-25B3-4275-986D-270D70E34469}" type="pres">
      <dgm:prSet presAssocID="{5E534D3F-F4A7-4914-88AB-3314769C69A7}" presName="iconBgRect" presStyleLbl="bgShp" presStyleIdx="3" presStyleCnt="4"/>
      <dgm:spPr/>
    </dgm:pt>
    <dgm:pt modelId="{B65143B5-EFDB-4B08-BF71-5EDB61AAA287}" type="pres">
      <dgm:prSet presAssocID="{5E534D3F-F4A7-4914-88AB-3314769C69A7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2FF51AFA-48B2-40F6-BFA2-F9F11C1FEB55}" type="pres">
      <dgm:prSet presAssocID="{5E534D3F-F4A7-4914-88AB-3314769C69A7}" presName="spaceRect" presStyleCnt="0"/>
      <dgm:spPr/>
    </dgm:pt>
    <dgm:pt modelId="{D06971AC-B8D1-47DB-87EF-19B16F2AB398}" type="pres">
      <dgm:prSet presAssocID="{5E534D3F-F4A7-4914-88AB-3314769C69A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E90061F-07BC-4A68-94B2-DE6C235E9C96}" type="presOf" srcId="{728889C6-7FA0-4356-BCEA-04DBA90A0694}" destId="{017B3796-F9B1-4E16-B644-BA9915F4F6AF}" srcOrd="0" destOrd="0" presId="urn:microsoft.com/office/officeart/2018/2/layout/IconCircleList"/>
    <dgm:cxn modelId="{DD47CA21-CC56-49F3-837D-1B675517B453}" type="presOf" srcId="{546863B6-F765-427B-860B-FCD9B332EC7D}" destId="{8C3B831E-7FE9-4B9A-BD74-1DD885CA7BAB}" srcOrd="0" destOrd="0" presId="urn:microsoft.com/office/officeart/2018/2/layout/IconCircleList"/>
    <dgm:cxn modelId="{45BCAC27-B790-4ED8-9EFC-27BD4E88981F}" type="presOf" srcId="{2E279433-5F4E-4CA3-9344-BE294D731127}" destId="{D2090DAE-3CC2-4E4F-A5E0-10AFB047C381}" srcOrd="0" destOrd="0" presId="urn:microsoft.com/office/officeart/2018/2/layout/IconCircleList"/>
    <dgm:cxn modelId="{8BCB1B53-D300-4968-B011-10BF126E0C58}" srcId="{B5B514A7-2324-4DB2-A1E3-E5FBD57A8329}" destId="{5E534D3F-F4A7-4914-88AB-3314769C69A7}" srcOrd="3" destOrd="0" parTransId="{B08D533D-D82B-4C56-BE14-82402860B507}" sibTransId="{EF422DC3-3BBA-4888-8B68-C863DA272CB4}"/>
    <dgm:cxn modelId="{14528373-11BD-4F58-B09A-FC7049A930D4}" srcId="{B5B514A7-2324-4DB2-A1E3-E5FBD57A8329}" destId="{546863B6-F765-427B-860B-FCD9B332EC7D}" srcOrd="1" destOrd="0" parTransId="{5A288920-FA40-4E60-90B4-D86A6B6AB89C}" sibTransId="{2E279433-5F4E-4CA3-9344-BE294D731127}"/>
    <dgm:cxn modelId="{E8E05554-F994-4785-945D-DA5A41E83023}" srcId="{B5B514A7-2324-4DB2-A1E3-E5FBD57A8329}" destId="{54D35493-BB3B-4473-8E76-23EB7D4A2875}" srcOrd="0" destOrd="0" parTransId="{60126A00-4FA3-4EB6-9FE0-94EBF38FBF0D}" sibTransId="{728889C6-7FA0-4356-BCEA-04DBA90A0694}"/>
    <dgm:cxn modelId="{13F813A4-5C36-4228-B7B7-7110BEBBA759}" type="presOf" srcId="{54D35493-BB3B-4473-8E76-23EB7D4A2875}" destId="{B5D9CF8F-CCEE-49EC-9BAF-72AB1323BC48}" srcOrd="0" destOrd="0" presId="urn:microsoft.com/office/officeart/2018/2/layout/IconCircleList"/>
    <dgm:cxn modelId="{CEF896C5-0246-4DD6-AE98-F9A5393A4CF8}" type="presOf" srcId="{B5B514A7-2324-4DB2-A1E3-E5FBD57A8329}" destId="{DC6275D7-87E2-4B06-AFF1-2BE237357F29}" srcOrd="0" destOrd="0" presId="urn:microsoft.com/office/officeart/2018/2/layout/IconCircleList"/>
    <dgm:cxn modelId="{04DE76D2-5CEE-4B30-84EF-3452C93A4553}" type="presOf" srcId="{8B3CE2A2-BA83-4E84-8EF6-F5798BAA8A44}" destId="{98A7C758-EC58-49AE-ADBF-D40A3B5F1708}" srcOrd="0" destOrd="0" presId="urn:microsoft.com/office/officeart/2018/2/layout/IconCircleList"/>
    <dgm:cxn modelId="{387FD4E5-083F-4D12-AF97-5725FE449640}" srcId="{B5B514A7-2324-4DB2-A1E3-E5FBD57A8329}" destId="{BCB05CB8-C67D-4C09-B69A-D03DA571FA3D}" srcOrd="2" destOrd="0" parTransId="{606F7281-EE06-4B46-BB4D-26A16BCEA9E6}" sibTransId="{8B3CE2A2-BA83-4E84-8EF6-F5798BAA8A44}"/>
    <dgm:cxn modelId="{EED7D0EE-5235-45D7-9262-569B60CD75DE}" type="presOf" srcId="{5E534D3F-F4A7-4914-88AB-3314769C69A7}" destId="{D06971AC-B8D1-47DB-87EF-19B16F2AB398}" srcOrd="0" destOrd="0" presId="urn:microsoft.com/office/officeart/2018/2/layout/IconCircleList"/>
    <dgm:cxn modelId="{17F80EF5-8F30-42B2-A0B9-2F2B0404A44A}" type="presOf" srcId="{BCB05CB8-C67D-4C09-B69A-D03DA571FA3D}" destId="{0773E4C9-0B9B-4C75-A5BA-7690B6B1E2EB}" srcOrd="0" destOrd="0" presId="urn:microsoft.com/office/officeart/2018/2/layout/IconCircleList"/>
    <dgm:cxn modelId="{0BA570AA-D758-4485-9862-53E03C1D4E60}" type="presParOf" srcId="{DC6275D7-87E2-4B06-AFF1-2BE237357F29}" destId="{262C37C4-6876-4513-8E46-0433F839B4F7}" srcOrd="0" destOrd="0" presId="urn:microsoft.com/office/officeart/2018/2/layout/IconCircleList"/>
    <dgm:cxn modelId="{02F53062-A0BA-4156-AFBC-061771D7C6D4}" type="presParOf" srcId="{262C37C4-6876-4513-8E46-0433F839B4F7}" destId="{278C0F57-93CE-42A0-8C8E-C49C60194EC0}" srcOrd="0" destOrd="0" presId="urn:microsoft.com/office/officeart/2018/2/layout/IconCircleList"/>
    <dgm:cxn modelId="{7819C1D2-83EC-4481-B0C2-5A24238A4D80}" type="presParOf" srcId="{278C0F57-93CE-42A0-8C8E-C49C60194EC0}" destId="{B3C3FDE7-9112-448A-AECC-D0D251BF733B}" srcOrd="0" destOrd="0" presId="urn:microsoft.com/office/officeart/2018/2/layout/IconCircleList"/>
    <dgm:cxn modelId="{4D04702D-C015-4D38-B9FF-662A63F13F27}" type="presParOf" srcId="{278C0F57-93CE-42A0-8C8E-C49C60194EC0}" destId="{2409F20F-FAF0-4720-BEA5-6F10C4D81879}" srcOrd="1" destOrd="0" presId="urn:microsoft.com/office/officeart/2018/2/layout/IconCircleList"/>
    <dgm:cxn modelId="{30C13308-1806-44FC-8700-0E0DA17A489A}" type="presParOf" srcId="{278C0F57-93CE-42A0-8C8E-C49C60194EC0}" destId="{961211F6-CF19-4707-9877-AB108FCA5BAC}" srcOrd="2" destOrd="0" presId="urn:microsoft.com/office/officeart/2018/2/layout/IconCircleList"/>
    <dgm:cxn modelId="{7B9B7CCB-FB7E-479C-AB4A-EF6B9F9C07BB}" type="presParOf" srcId="{278C0F57-93CE-42A0-8C8E-C49C60194EC0}" destId="{B5D9CF8F-CCEE-49EC-9BAF-72AB1323BC48}" srcOrd="3" destOrd="0" presId="urn:microsoft.com/office/officeart/2018/2/layout/IconCircleList"/>
    <dgm:cxn modelId="{3613B349-3F90-4F7D-A535-4DF1321482F6}" type="presParOf" srcId="{262C37C4-6876-4513-8E46-0433F839B4F7}" destId="{017B3796-F9B1-4E16-B644-BA9915F4F6AF}" srcOrd="1" destOrd="0" presId="urn:microsoft.com/office/officeart/2018/2/layout/IconCircleList"/>
    <dgm:cxn modelId="{90A993F4-74AA-4BD1-92CF-685D6754BD4D}" type="presParOf" srcId="{262C37C4-6876-4513-8E46-0433F839B4F7}" destId="{EFF65C0F-2C1F-4CA2-9B79-BF6B1541440A}" srcOrd="2" destOrd="0" presId="urn:microsoft.com/office/officeart/2018/2/layout/IconCircleList"/>
    <dgm:cxn modelId="{907AAE63-7F08-4451-B199-C47EE4DA50A2}" type="presParOf" srcId="{EFF65C0F-2C1F-4CA2-9B79-BF6B1541440A}" destId="{C8C4E2AC-64B5-46FD-B1D1-6388AC4A6D89}" srcOrd="0" destOrd="0" presId="urn:microsoft.com/office/officeart/2018/2/layout/IconCircleList"/>
    <dgm:cxn modelId="{90610462-B03A-483B-9004-1D48D7889D94}" type="presParOf" srcId="{EFF65C0F-2C1F-4CA2-9B79-BF6B1541440A}" destId="{3FE1A7A0-A44F-4788-A534-D37C3557E227}" srcOrd="1" destOrd="0" presId="urn:microsoft.com/office/officeart/2018/2/layout/IconCircleList"/>
    <dgm:cxn modelId="{2EA66069-6384-4CD9-B74C-2B8D4ADECF02}" type="presParOf" srcId="{EFF65C0F-2C1F-4CA2-9B79-BF6B1541440A}" destId="{72AB23C7-7A1D-4161-AAC6-8771121D6F4D}" srcOrd="2" destOrd="0" presId="urn:microsoft.com/office/officeart/2018/2/layout/IconCircleList"/>
    <dgm:cxn modelId="{03FB544A-5767-44AE-951E-C9874F53B60C}" type="presParOf" srcId="{EFF65C0F-2C1F-4CA2-9B79-BF6B1541440A}" destId="{8C3B831E-7FE9-4B9A-BD74-1DD885CA7BAB}" srcOrd="3" destOrd="0" presId="urn:microsoft.com/office/officeart/2018/2/layout/IconCircleList"/>
    <dgm:cxn modelId="{016BAD81-AC96-42A5-A71E-9B21E60E9A29}" type="presParOf" srcId="{262C37C4-6876-4513-8E46-0433F839B4F7}" destId="{D2090DAE-3CC2-4E4F-A5E0-10AFB047C381}" srcOrd="3" destOrd="0" presId="urn:microsoft.com/office/officeart/2018/2/layout/IconCircleList"/>
    <dgm:cxn modelId="{F3E36518-A8B4-4814-B61F-60F592F32E9E}" type="presParOf" srcId="{262C37C4-6876-4513-8E46-0433F839B4F7}" destId="{719F0DAF-D737-4F2E-AF16-D7A9EE5C94B1}" srcOrd="4" destOrd="0" presId="urn:microsoft.com/office/officeart/2018/2/layout/IconCircleList"/>
    <dgm:cxn modelId="{866392E6-7A03-4B7F-ABF1-87ED9BC5A350}" type="presParOf" srcId="{719F0DAF-D737-4F2E-AF16-D7A9EE5C94B1}" destId="{68936F9F-44E8-4E18-A488-2CCD1E467321}" srcOrd="0" destOrd="0" presId="urn:microsoft.com/office/officeart/2018/2/layout/IconCircleList"/>
    <dgm:cxn modelId="{0D16D3AB-6B00-4A2F-813A-BC25098B842C}" type="presParOf" srcId="{719F0DAF-D737-4F2E-AF16-D7A9EE5C94B1}" destId="{E46A8185-D236-475C-84EE-16CE04504E11}" srcOrd="1" destOrd="0" presId="urn:microsoft.com/office/officeart/2018/2/layout/IconCircleList"/>
    <dgm:cxn modelId="{04196DC8-49F9-4458-952B-FD63A489DB8E}" type="presParOf" srcId="{719F0DAF-D737-4F2E-AF16-D7A9EE5C94B1}" destId="{6B2BB431-B27C-4E50-8070-98322A21BF59}" srcOrd="2" destOrd="0" presId="urn:microsoft.com/office/officeart/2018/2/layout/IconCircleList"/>
    <dgm:cxn modelId="{9F03CD06-CDB6-4CF1-9AEC-44765140FBEF}" type="presParOf" srcId="{719F0DAF-D737-4F2E-AF16-D7A9EE5C94B1}" destId="{0773E4C9-0B9B-4C75-A5BA-7690B6B1E2EB}" srcOrd="3" destOrd="0" presId="urn:microsoft.com/office/officeart/2018/2/layout/IconCircleList"/>
    <dgm:cxn modelId="{CB74DFA5-4EC1-45D4-B839-9085ECD3EBA6}" type="presParOf" srcId="{262C37C4-6876-4513-8E46-0433F839B4F7}" destId="{98A7C758-EC58-49AE-ADBF-D40A3B5F1708}" srcOrd="5" destOrd="0" presId="urn:microsoft.com/office/officeart/2018/2/layout/IconCircleList"/>
    <dgm:cxn modelId="{736898C0-3A50-4255-B7E2-486C3FA1FAB9}" type="presParOf" srcId="{262C37C4-6876-4513-8E46-0433F839B4F7}" destId="{B090D225-2BB7-4823-A445-062348F2F415}" srcOrd="6" destOrd="0" presId="urn:microsoft.com/office/officeart/2018/2/layout/IconCircleList"/>
    <dgm:cxn modelId="{40B3FEE9-B485-4847-9945-8272392D86D4}" type="presParOf" srcId="{B090D225-2BB7-4823-A445-062348F2F415}" destId="{0ACE6E32-25B3-4275-986D-270D70E34469}" srcOrd="0" destOrd="0" presId="urn:microsoft.com/office/officeart/2018/2/layout/IconCircleList"/>
    <dgm:cxn modelId="{B0DCF09E-94D5-4267-9F39-FB44A56C5222}" type="presParOf" srcId="{B090D225-2BB7-4823-A445-062348F2F415}" destId="{B65143B5-EFDB-4B08-BF71-5EDB61AAA287}" srcOrd="1" destOrd="0" presId="urn:microsoft.com/office/officeart/2018/2/layout/IconCircleList"/>
    <dgm:cxn modelId="{15737F52-92D1-4CE3-BE38-7D7710693BFB}" type="presParOf" srcId="{B090D225-2BB7-4823-A445-062348F2F415}" destId="{2FF51AFA-48B2-40F6-BFA2-F9F11C1FEB55}" srcOrd="2" destOrd="0" presId="urn:microsoft.com/office/officeart/2018/2/layout/IconCircleList"/>
    <dgm:cxn modelId="{C9CD964B-FAC9-4992-BA9A-81AA1BF7FE84}" type="presParOf" srcId="{B090D225-2BB7-4823-A445-062348F2F415}" destId="{D06971AC-B8D1-47DB-87EF-19B16F2AB398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72A64D-3AE8-4D9D-B285-35CD01F7AE8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D28EF9C-CA8D-4D4E-BA0A-5EC56870665A}">
      <dgm:prSet/>
      <dgm:spPr/>
      <dgm:t>
        <a:bodyPr/>
        <a:lstStyle/>
        <a:p>
          <a:pPr rtl="0"/>
          <a:r>
            <a:rPr lang="en-US" dirty="0">
              <a:latin typeface="Aptos Display" panose="020F0302020204030204"/>
            </a:rPr>
            <a:t>Provide multiple</a:t>
          </a:r>
          <a:r>
            <a:rPr lang="en-US" dirty="0"/>
            <a:t> ways to complete assignments when appropriate (e.g., written papers, videos, slideshows). </a:t>
          </a:r>
        </a:p>
      </dgm:t>
    </dgm:pt>
    <dgm:pt modelId="{31FCF412-C180-4DBD-B7CC-E0922D6CAA2F}" type="parTrans" cxnId="{801C3B77-F6B1-4B96-8B60-954FEF991A7F}">
      <dgm:prSet/>
      <dgm:spPr/>
      <dgm:t>
        <a:bodyPr/>
        <a:lstStyle/>
        <a:p>
          <a:endParaRPr lang="en-US"/>
        </a:p>
      </dgm:t>
    </dgm:pt>
    <dgm:pt modelId="{832E8085-EE52-4EC1-BC40-F3C8BC73948F}" type="sibTrans" cxnId="{801C3B77-F6B1-4B96-8B60-954FEF991A7F}">
      <dgm:prSet/>
      <dgm:spPr/>
      <dgm:t>
        <a:bodyPr/>
        <a:lstStyle/>
        <a:p>
          <a:endParaRPr lang="en-US"/>
        </a:p>
      </dgm:t>
    </dgm:pt>
    <dgm:pt modelId="{C780AEE2-927C-4412-9606-B0524A5F4DC2}">
      <dgm:prSet/>
      <dgm:spPr/>
      <dgm:t>
        <a:bodyPr/>
        <a:lstStyle/>
        <a:p>
          <a:r>
            <a:rPr lang="en-US"/>
            <a:t>Make quizzes and/or attendance questions more interactive with platforms such as Kahoot!</a:t>
          </a:r>
        </a:p>
      </dgm:t>
    </dgm:pt>
    <dgm:pt modelId="{BE40D3DA-97A2-4979-B2F2-7904F8515602}" type="parTrans" cxnId="{256B2B49-7FD5-478B-A70D-46DCD955B92D}">
      <dgm:prSet/>
      <dgm:spPr/>
      <dgm:t>
        <a:bodyPr/>
        <a:lstStyle/>
        <a:p>
          <a:endParaRPr lang="en-US"/>
        </a:p>
      </dgm:t>
    </dgm:pt>
    <dgm:pt modelId="{E0BE6D36-0127-4B8C-BFE7-F5049FA21666}" type="sibTrans" cxnId="{256B2B49-7FD5-478B-A70D-46DCD955B92D}">
      <dgm:prSet/>
      <dgm:spPr/>
      <dgm:t>
        <a:bodyPr/>
        <a:lstStyle/>
        <a:p>
          <a:endParaRPr lang="en-US"/>
        </a:p>
      </dgm:t>
    </dgm:pt>
    <dgm:pt modelId="{E8ADE212-694F-4BA7-BCEE-F6A4A4C08F12}" type="pres">
      <dgm:prSet presAssocID="{9672A64D-3AE8-4D9D-B285-35CD01F7AE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42D2FD9-5CD8-41A9-AE24-4FC8E813B49E}" type="pres">
      <dgm:prSet presAssocID="{9D28EF9C-CA8D-4D4E-BA0A-5EC56870665A}" presName="hierRoot1" presStyleCnt="0"/>
      <dgm:spPr/>
    </dgm:pt>
    <dgm:pt modelId="{AEE4DDC1-B4A0-48E7-ADB2-941422BCF628}" type="pres">
      <dgm:prSet presAssocID="{9D28EF9C-CA8D-4D4E-BA0A-5EC56870665A}" presName="composite" presStyleCnt="0"/>
      <dgm:spPr/>
    </dgm:pt>
    <dgm:pt modelId="{A9A36924-FE9C-4A22-B279-A427488BB950}" type="pres">
      <dgm:prSet presAssocID="{9D28EF9C-CA8D-4D4E-BA0A-5EC56870665A}" presName="background" presStyleLbl="node0" presStyleIdx="0" presStyleCnt="2"/>
      <dgm:spPr/>
    </dgm:pt>
    <dgm:pt modelId="{C859BEBC-EA01-4C5B-9D1D-7912B02942D0}" type="pres">
      <dgm:prSet presAssocID="{9D28EF9C-CA8D-4D4E-BA0A-5EC56870665A}" presName="text" presStyleLbl="fgAcc0" presStyleIdx="0" presStyleCnt="2">
        <dgm:presLayoutVars>
          <dgm:chPref val="3"/>
        </dgm:presLayoutVars>
      </dgm:prSet>
      <dgm:spPr/>
    </dgm:pt>
    <dgm:pt modelId="{0769607A-8D6C-40C1-8BE5-671F7767918D}" type="pres">
      <dgm:prSet presAssocID="{9D28EF9C-CA8D-4D4E-BA0A-5EC56870665A}" presName="hierChild2" presStyleCnt="0"/>
      <dgm:spPr/>
    </dgm:pt>
    <dgm:pt modelId="{258B4479-5D12-481E-8E78-8577FAE2DECD}" type="pres">
      <dgm:prSet presAssocID="{C780AEE2-927C-4412-9606-B0524A5F4DC2}" presName="hierRoot1" presStyleCnt="0"/>
      <dgm:spPr/>
    </dgm:pt>
    <dgm:pt modelId="{0BD2B5FD-4835-4049-9C19-F56A528A1152}" type="pres">
      <dgm:prSet presAssocID="{C780AEE2-927C-4412-9606-B0524A5F4DC2}" presName="composite" presStyleCnt="0"/>
      <dgm:spPr/>
    </dgm:pt>
    <dgm:pt modelId="{D3718BE3-123E-45FD-951B-E8D394BE8440}" type="pres">
      <dgm:prSet presAssocID="{C780AEE2-927C-4412-9606-B0524A5F4DC2}" presName="background" presStyleLbl="node0" presStyleIdx="1" presStyleCnt="2"/>
      <dgm:spPr/>
    </dgm:pt>
    <dgm:pt modelId="{532D7A22-81FE-484B-A1DA-E0F6C7374FB3}" type="pres">
      <dgm:prSet presAssocID="{C780AEE2-927C-4412-9606-B0524A5F4DC2}" presName="text" presStyleLbl="fgAcc0" presStyleIdx="1" presStyleCnt="2">
        <dgm:presLayoutVars>
          <dgm:chPref val="3"/>
        </dgm:presLayoutVars>
      </dgm:prSet>
      <dgm:spPr/>
    </dgm:pt>
    <dgm:pt modelId="{CCEFEA72-22B0-4ECB-909B-B2A4376EDA3C}" type="pres">
      <dgm:prSet presAssocID="{C780AEE2-927C-4412-9606-B0524A5F4DC2}" presName="hierChild2" presStyleCnt="0"/>
      <dgm:spPr/>
    </dgm:pt>
  </dgm:ptLst>
  <dgm:cxnLst>
    <dgm:cxn modelId="{DC33E307-2841-415C-AA71-5C2F3DEB7738}" type="presOf" srcId="{C780AEE2-927C-4412-9606-B0524A5F4DC2}" destId="{532D7A22-81FE-484B-A1DA-E0F6C7374FB3}" srcOrd="0" destOrd="0" presId="urn:microsoft.com/office/officeart/2005/8/layout/hierarchy1"/>
    <dgm:cxn modelId="{CA647468-53CB-418E-8F37-DE47B4BE6F1F}" type="presOf" srcId="{9672A64D-3AE8-4D9D-B285-35CD01F7AE83}" destId="{E8ADE212-694F-4BA7-BCEE-F6A4A4C08F12}" srcOrd="0" destOrd="0" presId="urn:microsoft.com/office/officeart/2005/8/layout/hierarchy1"/>
    <dgm:cxn modelId="{256B2B49-7FD5-478B-A70D-46DCD955B92D}" srcId="{9672A64D-3AE8-4D9D-B285-35CD01F7AE83}" destId="{C780AEE2-927C-4412-9606-B0524A5F4DC2}" srcOrd="1" destOrd="0" parTransId="{BE40D3DA-97A2-4979-B2F2-7904F8515602}" sibTransId="{E0BE6D36-0127-4B8C-BFE7-F5049FA21666}"/>
    <dgm:cxn modelId="{801C3B77-F6B1-4B96-8B60-954FEF991A7F}" srcId="{9672A64D-3AE8-4D9D-B285-35CD01F7AE83}" destId="{9D28EF9C-CA8D-4D4E-BA0A-5EC56870665A}" srcOrd="0" destOrd="0" parTransId="{31FCF412-C180-4DBD-B7CC-E0922D6CAA2F}" sibTransId="{832E8085-EE52-4EC1-BC40-F3C8BC73948F}"/>
    <dgm:cxn modelId="{1224BCD6-AC76-456E-AC05-B2F6414FC41D}" type="presOf" srcId="{9D28EF9C-CA8D-4D4E-BA0A-5EC56870665A}" destId="{C859BEBC-EA01-4C5B-9D1D-7912B02942D0}" srcOrd="0" destOrd="0" presId="urn:microsoft.com/office/officeart/2005/8/layout/hierarchy1"/>
    <dgm:cxn modelId="{47707B2E-5F9D-4037-B982-4FA8784EE18B}" type="presParOf" srcId="{E8ADE212-694F-4BA7-BCEE-F6A4A4C08F12}" destId="{842D2FD9-5CD8-41A9-AE24-4FC8E813B49E}" srcOrd="0" destOrd="0" presId="urn:microsoft.com/office/officeart/2005/8/layout/hierarchy1"/>
    <dgm:cxn modelId="{305440C7-3D92-40FD-B175-1C6F1A23A8F3}" type="presParOf" srcId="{842D2FD9-5CD8-41A9-AE24-4FC8E813B49E}" destId="{AEE4DDC1-B4A0-48E7-ADB2-941422BCF628}" srcOrd="0" destOrd="0" presId="urn:microsoft.com/office/officeart/2005/8/layout/hierarchy1"/>
    <dgm:cxn modelId="{B38A6322-4E64-4F0A-96A9-AC365EF23415}" type="presParOf" srcId="{AEE4DDC1-B4A0-48E7-ADB2-941422BCF628}" destId="{A9A36924-FE9C-4A22-B279-A427488BB950}" srcOrd="0" destOrd="0" presId="urn:microsoft.com/office/officeart/2005/8/layout/hierarchy1"/>
    <dgm:cxn modelId="{2D336EA2-4DB4-46FC-B848-703CF38D3274}" type="presParOf" srcId="{AEE4DDC1-B4A0-48E7-ADB2-941422BCF628}" destId="{C859BEBC-EA01-4C5B-9D1D-7912B02942D0}" srcOrd="1" destOrd="0" presId="urn:microsoft.com/office/officeart/2005/8/layout/hierarchy1"/>
    <dgm:cxn modelId="{31496057-6B21-41E7-A835-A3A4D093E8B4}" type="presParOf" srcId="{842D2FD9-5CD8-41A9-AE24-4FC8E813B49E}" destId="{0769607A-8D6C-40C1-8BE5-671F7767918D}" srcOrd="1" destOrd="0" presId="urn:microsoft.com/office/officeart/2005/8/layout/hierarchy1"/>
    <dgm:cxn modelId="{EFA722D7-8A92-45AA-99FD-BA3F84D04DC3}" type="presParOf" srcId="{E8ADE212-694F-4BA7-BCEE-F6A4A4C08F12}" destId="{258B4479-5D12-481E-8E78-8577FAE2DECD}" srcOrd="1" destOrd="0" presId="urn:microsoft.com/office/officeart/2005/8/layout/hierarchy1"/>
    <dgm:cxn modelId="{F93D1433-16D7-43F7-9F59-E725DE2A6153}" type="presParOf" srcId="{258B4479-5D12-481E-8E78-8577FAE2DECD}" destId="{0BD2B5FD-4835-4049-9C19-F56A528A1152}" srcOrd="0" destOrd="0" presId="urn:microsoft.com/office/officeart/2005/8/layout/hierarchy1"/>
    <dgm:cxn modelId="{2DB6EB06-2066-46F1-A829-8DB135FF7EBA}" type="presParOf" srcId="{0BD2B5FD-4835-4049-9C19-F56A528A1152}" destId="{D3718BE3-123E-45FD-951B-E8D394BE8440}" srcOrd="0" destOrd="0" presId="urn:microsoft.com/office/officeart/2005/8/layout/hierarchy1"/>
    <dgm:cxn modelId="{64EFFC2F-C874-4BD3-8DDD-214453775900}" type="presParOf" srcId="{0BD2B5FD-4835-4049-9C19-F56A528A1152}" destId="{532D7A22-81FE-484B-A1DA-E0F6C7374FB3}" srcOrd="1" destOrd="0" presId="urn:microsoft.com/office/officeart/2005/8/layout/hierarchy1"/>
    <dgm:cxn modelId="{30F0A4A6-C984-4BF6-8522-3EAE369E2EEB}" type="presParOf" srcId="{258B4479-5D12-481E-8E78-8577FAE2DECD}" destId="{CCEFEA72-22B0-4ECB-909B-B2A4376EDA3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AD698B-8AFE-4889-8612-F731D4105E3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AC1EE6E-16E1-4CA8-909F-6AA7D87E5055}">
      <dgm:prSet/>
      <dgm:spPr/>
      <dgm:t>
        <a:bodyPr/>
        <a:lstStyle/>
        <a:p>
          <a:r>
            <a:rPr lang="en-US"/>
            <a:t>Notebook LM</a:t>
          </a:r>
        </a:p>
      </dgm:t>
    </dgm:pt>
    <dgm:pt modelId="{1DC5EE74-D7AB-43A4-A50E-B44F4D046323}" type="parTrans" cxnId="{21D003F1-A29E-4A10-B076-E624CCEC8F78}">
      <dgm:prSet/>
      <dgm:spPr/>
      <dgm:t>
        <a:bodyPr/>
        <a:lstStyle/>
        <a:p>
          <a:endParaRPr lang="en-US"/>
        </a:p>
      </dgm:t>
    </dgm:pt>
    <dgm:pt modelId="{DA96EC00-1CBC-4BE3-B5FC-79A3372ACFF9}" type="sibTrans" cxnId="{21D003F1-A29E-4A10-B076-E624CCEC8F78}">
      <dgm:prSet/>
      <dgm:spPr/>
      <dgm:t>
        <a:bodyPr/>
        <a:lstStyle/>
        <a:p>
          <a:endParaRPr lang="en-US"/>
        </a:p>
      </dgm:t>
    </dgm:pt>
    <dgm:pt modelId="{F382C5A9-4949-42F8-8819-BE7FF1C70E4C}">
      <dgm:prSet/>
      <dgm:spPr/>
      <dgm:t>
        <a:bodyPr/>
        <a:lstStyle/>
        <a:p>
          <a:r>
            <a:rPr lang="en-US"/>
            <a:t>Microsoft Dictate and Read Aloud</a:t>
          </a:r>
        </a:p>
      </dgm:t>
    </dgm:pt>
    <dgm:pt modelId="{07C0AABF-D308-4035-8DF6-80954B0EFD27}" type="parTrans" cxnId="{88804F24-36FE-4ED6-AD04-8B9B5EA7EF1B}">
      <dgm:prSet/>
      <dgm:spPr/>
      <dgm:t>
        <a:bodyPr/>
        <a:lstStyle/>
        <a:p>
          <a:endParaRPr lang="en-US"/>
        </a:p>
      </dgm:t>
    </dgm:pt>
    <dgm:pt modelId="{98EF4F91-14AD-4D97-AA8E-C8E56C65C271}" type="sibTrans" cxnId="{88804F24-36FE-4ED6-AD04-8B9B5EA7EF1B}">
      <dgm:prSet/>
      <dgm:spPr/>
      <dgm:t>
        <a:bodyPr/>
        <a:lstStyle/>
        <a:p>
          <a:endParaRPr lang="en-US"/>
        </a:p>
      </dgm:t>
    </dgm:pt>
    <dgm:pt modelId="{7B0BD58E-3740-483D-AB56-D361D775FA76}">
      <dgm:prSet/>
      <dgm:spPr/>
      <dgm:t>
        <a:bodyPr/>
        <a:lstStyle/>
        <a:p>
          <a:r>
            <a:rPr lang="en-US"/>
            <a:t>What programs have you found helpful for organization, reminders, etc.?</a:t>
          </a:r>
        </a:p>
      </dgm:t>
    </dgm:pt>
    <dgm:pt modelId="{29DF5CA4-23FD-452F-9C49-1241B1534887}" type="parTrans" cxnId="{3CAEF6D4-CBED-4F41-8F77-124D2C1DA4FB}">
      <dgm:prSet/>
      <dgm:spPr/>
      <dgm:t>
        <a:bodyPr/>
        <a:lstStyle/>
        <a:p>
          <a:endParaRPr lang="en-US"/>
        </a:p>
      </dgm:t>
    </dgm:pt>
    <dgm:pt modelId="{4F0B1A51-BAD2-41F0-A195-7577913CAB22}" type="sibTrans" cxnId="{3CAEF6D4-CBED-4F41-8F77-124D2C1DA4FB}">
      <dgm:prSet/>
      <dgm:spPr/>
      <dgm:t>
        <a:bodyPr/>
        <a:lstStyle/>
        <a:p>
          <a:endParaRPr lang="en-US"/>
        </a:p>
      </dgm:t>
    </dgm:pt>
    <dgm:pt modelId="{0FF2F754-FC80-4057-A484-8CCC095A4823}" type="pres">
      <dgm:prSet presAssocID="{6DAD698B-8AFE-4889-8612-F731D4105E38}" presName="root" presStyleCnt="0">
        <dgm:presLayoutVars>
          <dgm:dir/>
          <dgm:resizeHandles val="exact"/>
        </dgm:presLayoutVars>
      </dgm:prSet>
      <dgm:spPr/>
    </dgm:pt>
    <dgm:pt modelId="{EA06B9F8-EB17-414C-B20F-0D4E8BFFCE08}" type="pres">
      <dgm:prSet presAssocID="{FAC1EE6E-16E1-4CA8-909F-6AA7D87E5055}" presName="compNode" presStyleCnt="0"/>
      <dgm:spPr/>
    </dgm:pt>
    <dgm:pt modelId="{CF0C44F4-A623-433D-9532-F3337ECCFB14}" type="pres">
      <dgm:prSet presAssocID="{FAC1EE6E-16E1-4CA8-909F-6AA7D87E5055}" presName="bgRect" presStyleLbl="bgShp" presStyleIdx="0" presStyleCnt="3"/>
      <dgm:spPr/>
    </dgm:pt>
    <dgm:pt modelId="{C21D0737-E411-4CDF-8D25-123199407D59}" type="pres">
      <dgm:prSet presAssocID="{FAC1EE6E-16E1-4CA8-909F-6AA7D87E5055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13CCD374-BDC5-49FD-9A27-88C8CB082C7D}" type="pres">
      <dgm:prSet presAssocID="{FAC1EE6E-16E1-4CA8-909F-6AA7D87E5055}" presName="spaceRect" presStyleCnt="0"/>
      <dgm:spPr/>
    </dgm:pt>
    <dgm:pt modelId="{10FA84BC-9667-4F2F-8298-41D1B8921A47}" type="pres">
      <dgm:prSet presAssocID="{FAC1EE6E-16E1-4CA8-909F-6AA7D87E5055}" presName="parTx" presStyleLbl="revTx" presStyleIdx="0" presStyleCnt="3">
        <dgm:presLayoutVars>
          <dgm:chMax val="0"/>
          <dgm:chPref val="0"/>
        </dgm:presLayoutVars>
      </dgm:prSet>
      <dgm:spPr/>
    </dgm:pt>
    <dgm:pt modelId="{0976D634-CF40-410A-8FF2-EF2B5FF46485}" type="pres">
      <dgm:prSet presAssocID="{DA96EC00-1CBC-4BE3-B5FC-79A3372ACFF9}" presName="sibTrans" presStyleCnt="0"/>
      <dgm:spPr/>
    </dgm:pt>
    <dgm:pt modelId="{64B65A86-1C84-4623-BA83-17036E17E92E}" type="pres">
      <dgm:prSet presAssocID="{F382C5A9-4949-42F8-8819-BE7FF1C70E4C}" presName="compNode" presStyleCnt="0"/>
      <dgm:spPr/>
    </dgm:pt>
    <dgm:pt modelId="{56F51E6B-3288-43CE-851B-3B0883D54434}" type="pres">
      <dgm:prSet presAssocID="{F382C5A9-4949-42F8-8819-BE7FF1C70E4C}" presName="bgRect" presStyleLbl="bgShp" presStyleIdx="1" presStyleCnt="3"/>
      <dgm:spPr/>
    </dgm:pt>
    <dgm:pt modelId="{0B52A8DA-8419-455D-B326-8ACA0A315F47}" type="pres">
      <dgm:prSet presAssocID="{F382C5A9-4949-42F8-8819-BE7FF1C70E4C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B3BDF1C1-3BDE-4C18-8C6D-7D83F572E9A6}" type="pres">
      <dgm:prSet presAssocID="{F382C5A9-4949-42F8-8819-BE7FF1C70E4C}" presName="spaceRect" presStyleCnt="0"/>
      <dgm:spPr/>
    </dgm:pt>
    <dgm:pt modelId="{43788E4D-366E-4A76-A1E8-6AE08F608BA8}" type="pres">
      <dgm:prSet presAssocID="{F382C5A9-4949-42F8-8819-BE7FF1C70E4C}" presName="parTx" presStyleLbl="revTx" presStyleIdx="1" presStyleCnt="3">
        <dgm:presLayoutVars>
          <dgm:chMax val="0"/>
          <dgm:chPref val="0"/>
        </dgm:presLayoutVars>
      </dgm:prSet>
      <dgm:spPr/>
    </dgm:pt>
    <dgm:pt modelId="{8FFF31AC-5B69-42B9-B1D8-CE23C5FFD67E}" type="pres">
      <dgm:prSet presAssocID="{98EF4F91-14AD-4D97-AA8E-C8E56C65C271}" presName="sibTrans" presStyleCnt="0"/>
      <dgm:spPr/>
    </dgm:pt>
    <dgm:pt modelId="{B133EE35-781B-4EA1-9588-615F9263C105}" type="pres">
      <dgm:prSet presAssocID="{7B0BD58E-3740-483D-AB56-D361D775FA76}" presName="compNode" presStyleCnt="0"/>
      <dgm:spPr/>
    </dgm:pt>
    <dgm:pt modelId="{6AA5B1AB-DD66-4845-8D52-C30952FA37EE}" type="pres">
      <dgm:prSet presAssocID="{7B0BD58E-3740-483D-AB56-D361D775FA76}" presName="bgRect" presStyleLbl="bgShp" presStyleIdx="2" presStyleCnt="3"/>
      <dgm:spPr/>
    </dgm:pt>
    <dgm:pt modelId="{8F0E93D1-5330-4228-9A11-5DF800F0BDC9}" type="pres">
      <dgm:prSet presAssocID="{7B0BD58E-3740-483D-AB56-D361D775FA76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57AF0662-4FA7-49B6-BFEF-00C7502EF78C}" type="pres">
      <dgm:prSet presAssocID="{7B0BD58E-3740-483D-AB56-D361D775FA76}" presName="spaceRect" presStyleCnt="0"/>
      <dgm:spPr/>
    </dgm:pt>
    <dgm:pt modelId="{08AF6778-E540-47D4-998E-DFE59B8649C6}" type="pres">
      <dgm:prSet presAssocID="{7B0BD58E-3740-483D-AB56-D361D775FA7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4ABE608-1271-400B-B23C-B9ABF15C3B2A}" type="presOf" srcId="{F382C5A9-4949-42F8-8819-BE7FF1C70E4C}" destId="{43788E4D-366E-4A76-A1E8-6AE08F608BA8}" srcOrd="0" destOrd="0" presId="urn:microsoft.com/office/officeart/2018/2/layout/IconVerticalSolidList"/>
    <dgm:cxn modelId="{88804F24-36FE-4ED6-AD04-8B9B5EA7EF1B}" srcId="{6DAD698B-8AFE-4889-8612-F731D4105E38}" destId="{F382C5A9-4949-42F8-8819-BE7FF1C70E4C}" srcOrd="1" destOrd="0" parTransId="{07C0AABF-D308-4035-8DF6-80954B0EFD27}" sibTransId="{98EF4F91-14AD-4D97-AA8E-C8E56C65C271}"/>
    <dgm:cxn modelId="{AF6BF730-4441-436E-8053-F1A97E57491A}" type="presOf" srcId="{FAC1EE6E-16E1-4CA8-909F-6AA7D87E5055}" destId="{10FA84BC-9667-4F2F-8298-41D1B8921A47}" srcOrd="0" destOrd="0" presId="urn:microsoft.com/office/officeart/2018/2/layout/IconVerticalSolidList"/>
    <dgm:cxn modelId="{7D060A6B-92E7-41B4-BBA8-DFCC94FEC65F}" type="presOf" srcId="{6DAD698B-8AFE-4889-8612-F731D4105E38}" destId="{0FF2F754-FC80-4057-A484-8CCC095A4823}" srcOrd="0" destOrd="0" presId="urn:microsoft.com/office/officeart/2018/2/layout/IconVerticalSolidList"/>
    <dgm:cxn modelId="{3CAEF6D4-CBED-4F41-8F77-124D2C1DA4FB}" srcId="{6DAD698B-8AFE-4889-8612-F731D4105E38}" destId="{7B0BD58E-3740-483D-AB56-D361D775FA76}" srcOrd="2" destOrd="0" parTransId="{29DF5CA4-23FD-452F-9C49-1241B1534887}" sibTransId="{4F0B1A51-BAD2-41F0-A195-7577913CAB22}"/>
    <dgm:cxn modelId="{21D003F1-A29E-4A10-B076-E624CCEC8F78}" srcId="{6DAD698B-8AFE-4889-8612-F731D4105E38}" destId="{FAC1EE6E-16E1-4CA8-909F-6AA7D87E5055}" srcOrd="0" destOrd="0" parTransId="{1DC5EE74-D7AB-43A4-A50E-B44F4D046323}" sibTransId="{DA96EC00-1CBC-4BE3-B5FC-79A3372ACFF9}"/>
    <dgm:cxn modelId="{DBAAC1F7-0857-423A-AD66-83003A4294C5}" type="presOf" srcId="{7B0BD58E-3740-483D-AB56-D361D775FA76}" destId="{08AF6778-E540-47D4-998E-DFE59B8649C6}" srcOrd="0" destOrd="0" presId="urn:microsoft.com/office/officeart/2018/2/layout/IconVerticalSolidList"/>
    <dgm:cxn modelId="{140547A1-8461-4845-A9D7-A857C81C0023}" type="presParOf" srcId="{0FF2F754-FC80-4057-A484-8CCC095A4823}" destId="{EA06B9F8-EB17-414C-B20F-0D4E8BFFCE08}" srcOrd="0" destOrd="0" presId="urn:microsoft.com/office/officeart/2018/2/layout/IconVerticalSolidList"/>
    <dgm:cxn modelId="{B678BB2A-2674-48C6-AD22-CACD948E5538}" type="presParOf" srcId="{EA06B9F8-EB17-414C-B20F-0D4E8BFFCE08}" destId="{CF0C44F4-A623-433D-9532-F3337ECCFB14}" srcOrd="0" destOrd="0" presId="urn:microsoft.com/office/officeart/2018/2/layout/IconVerticalSolidList"/>
    <dgm:cxn modelId="{E2E25E3D-2CEA-4327-8D7D-067EB475FFA5}" type="presParOf" srcId="{EA06B9F8-EB17-414C-B20F-0D4E8BFFCE08}" destId="{C21D0737-E411-4CDF-8D25-123199407D59}" srcOrd="1" destOrd="0" presId="urn:microsoft.com/office/officeart/2018/2/layout/IconVerticalSolidList"/>
    <dgm:cxn modelId="{7B8FFA77-9571-40BF-B3D3-1DA1C13F91E8}" type="presParOf" srcId="{EA06B9F8-EB17-414C-B20F-0D4E8BFFCE08}" destId="{13CCD374-BDC5-49FD-9A27-88C8CB082C7D}" srcOrd="2" destOrd="0" presId="urn:microsoft.com/office/officeart/2018/2/layout/IconVerticalSolidList"/>
    <dgm:cxn modelId="{7FC07550-F278-4854-8BD9-624EF14E6B0D}" type="presParOf" srcId="{EA06B9F8-EB17-414C-B20F-0D4E8BFFCE08}" destId="{10FA84BC-9667-4F2F-8298-41D1B8921A47}" srcOrd="3" destOrd="0" presId="urn:microsoft.com/office/officeart/2018/2/layout/IconVerticalSolidList"/>
    <dgm:cxn modelId="{777751BD-BECD-43C6-AAA0-F00B9E4E886E}" type="presParOf" srcId="{0FF2F754-FC80-4057-A484-8CCC095A4823}" destId="{0976D634-CF40-410A-8FF2-EF2B5FF46485}" srcOrd="1" destOrd="0" presId="urn:microsoft.com/office/officeart/2018/2/layout/IconVerticalSolidList"/>
    <dgm:cxn modelId="{EB251E7C-3369-43ED-AB2E-D86FAD26A88D}" type="presParOf" srcId="{0FF2F754-FC80-4057-A484-8CCC095A4823}" destId="{64B65A86-1C84-4623-BA83-17036E17E92E}" srcOrd="2" destOrd="0" presId="urn:microsoft.com/office/officeart/2018/2/layout/IconVerticalSolidList"/>
    <dgm:cxn modelId="{D6264139-411C-4718-AC7D-7D11F58DF9B8}" type="presParOf" srcId="{64B65A86-1C84-4623-BA83-17036E17E92E}" destId="{56F51E6B-3288-43CE-851B-3B0883D54434}" srcOrd="0" destOrd="0" presId="urn:microsoft.com/office/officeart/2018/2/layout/IconVerticalSolidList"/>
    <dgm:cxn modelId="{15644921-FBE5-49E4-B5C4-61C9BF7940C0}" type="presParOf" srcId="{64B65A86-1C84-4623-BA83-17036E17E92E}" destId="{0B52A8DA-8419-455D-B326-8ACA0A315F47}" srcOrd="1" destOrd="0" presId="urn:microsoft.com/office/officeart/2018/2/layout/IconVerticalSolidList"/>
    <dgm:cxn modelId="{DE2E6A57-2A88-48F2-8856-339CF506B9A6}" type="presParOf" srcId="{64B65A86-1C84-4623-BA83-17036E17E92E}" destId="{B3BDF1C1-3BDE-4C18-8C6D-7D83F572E9A6}" srcOrd="2" destOrd="0" presId="urn:microsoft.com/office/officeart/2018/2/layout/IconVerticalSolidList"/>
    <dgm:cxn modelId="{D25B860D-C005-442D-9CC1-143675BC9B12}" type="presParOf" srcId="{64B65A86-1C84-4623-BA83-17036E17E92E}" destId="{43788E4D-366E-4A76-A1E8-6AE08F608BA8}" srcOrd="3" destOrd="0" presId="urn:microsoft.com/office/officeart/2018/2/layout/IconVerticalSolidList"/>
    <dgm:cxn modelId="{A93EC8B6-25FC-4314-89FA-DD6B50583A68}" type="presParOf" srcId="{0FF2F754-FC80-4057-A484-8CCC095A4823}" destId="{8FFF31AC-5B69-42B9-B1D8-CE23C5FFD67E}" srcOrd="3" destOrd="0" presId="urn:microsoft.com/office/officeart/2018/2/layout/IconVerticalSolidList"/>
    <dgm:cxn modelId="{F489FA81-C52B-4276-8A9C-90FB2926906D}" type="presParOf" srcId="{0FF2F754-FC80-4057-A484-8CCC095A4823}" destId="{B133EE35-781B-4EA1-9588-615F9263C105}" srcOrd="4" destOrd="0" presId="urn:microsoft.com/office/officeart/2018/2/layout/IconVerticalSolidList"/>
    <dgm:cxn modelId="{897419E8-B732-4140-9043-CC8DBB04D96A}" type="presParOf" srcId="{B133EE35-781B-4EA1-9588-615F9263C105}" destId="{6AA5B1AB-DD66-4845-8D52-C30952FA37EE}" srcOrd="0" destOrd="0" presId="urn:microsoft.com/office/officeart/2018/2/layout/IconVerticalSolidList"/>
    <dgm:cxn modelId="{0B004749-952A-4AA3-9A18-E3367DA3ED18}" type="presParOf" srcId="{B133EE35-781B-4EA1-9588-615F9263C105}" destId="{8F0E93D1-5330-4228-9A11-5DF800F0BDC9}" srcOrd="1" destOrd="0" presId="urn:microsoft.com/office/officeart/2018/2/layout/IconVerticalSolidList"/>
    <dgm:cxn modelId="{6CBFD4E4-947E-4D16-B0D8-C8A43F65364F}" type="presParOf" srcId="{B133EE35-781B-4EA1-9588-615F9263C105}" destId="{57AF0662-4FA7-49B6-BFEF-00C7502EF78C}" srcOrd="2" destOrd="0" presId="urn:microsoft.com/office/officeart/2018/2/layout/IconVerticalSolidList"/>
    <dgm:cxn modelId="{8010AEC6-46B6-4D38-90D4-2B5A366D09B4}" type="presParOf" srcId="{B133EE35-781B-4EA1-9588-615F9263C105}" destId="{08AF6778-E540-47D4-998E-DFE59B8649C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1D7113-F0EB-45E8-A4F6-E7C08A3AE45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4E80E29-5865-4D95-9FA2-52CB29733525}">
      <dgm:prSet/>
      <dgm:spPr/>
      <dgm:t>
        <a:bodyPr/>
        <a:lstStyle/>
        <a:p>
          <a:r>
            <a:rPr lang="en-US"/>
            <a:t>Based on our discussion, pick one of you classes you are teaching in the fall semester. </a:t>
          </a:r>
        </a:p>
      </dgm:t>
    </dgm:pt>
    <dgm:pt modelId="{0F79C9B6-2E46-403D-B2CC-2867E9ED3636}" type="parTrans" cxnId="{B9388555-0596-478E-BEA7-E9BDD7F283C7}">
      <dgm:prSet/>
      <dgm:spPr/>
      <dgm:t>
        <a:bodyPr/>
        <a:lstStyle/>
        <a:p>
          <a:endParaRPr lang="en-US"/>
        </a:p>
      </dgm:t>
    </dgm:pt>
    <dgm:pt modelId="{B0EAD0F6-BA8F-44B2-9ED8-2E9AE445067E}" type="sibTrans" cxnId="{B9388555-0596-478E-BEA7-E9BDD7F283C7}">
      <dgm:prSet/>
      <dgm:spPr/>
      <dgm:t>
        <a:bodyPr/>
        <a:lstStyle/>
        <a:p>
          <a:endParaRPr lang="en-US"/>
        </a:p>
      </dgm:t>
    </dgm:pt>
    <dgm:pt modelId="{B54012AE-6FAA-4675-BA81-9E7AE5284E7E}">
      <dgm:prSet/>
      <dgm:spPr/>
      <dgm:t>
        <a:bodyPr/>
        <a:lstStyle/>
        <a:p>
          <a:r>
            <a:rPr lang="en-US"/>
            <a:t>How can you apply at least one idea from today in your class?</a:t>
          </a:r>
        </a:p>
      </dgm:t>
    </dgm:pt>
    <dgm:pt modelId="{FEFEF962-86A9-4947-847F-7E9A48F56DFB}" type="parTrans" cxnId="{E2B5EBB9-DB25-4AF3-8098-C4AA74103C89}">
      <dgm:prSet/>
      <dgm:spPr/>
      <dgm:t>
        <a:bodyPr/>
        <a:lstStyle/>
        <a:p>
          <a:endParaRPr lang="en-US"/>
        </a:p>
      </dgm:t>
    </dgm:pt>
    <dgm:pt modelId="{CE01C1D2-62F9-4F6C-96BE-542A129F7D9C}" type="sibTrans" cxnId="{E2B5EBB9-DB25-4AF3-8098-C4AA74103C89}">
      <dgm:prSet/>
      <dgm:spPr/>
      <dgm:t>
        <a:bodyPr/>
        <a:lstStyle/>
        <a:p>
          <a:endParaRPr lang="en-US"/>
        </a:p>
      </dgm:t>
    </dgm:pt>
    <dgm:pt modelId="{C046B10F-ADE9-49CA-95A7-F4632456D539}" type="pres">
      <dgm:prSet presAssocID="{B71D7113-F0EB-45E8-A4F6-E7C08A3AE4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90999E-2AB8-438B-A396-D6AB8E1B5D45}" type="pres">
      <dgm:prSet presAssocID="{24E80E29-5865-4D95-9FA2-52CB29733525}" presName="hierRoot1" presStyleCnt="0"/>
      <dgm:spPr/>
    </dgm:pt>
    <dgm:pt modelId="{C811ADC5-BC8E-405E-839D-6C36B94F8A01}" type="pres">
      <dgm:prSet presAssocID="{24E80E29-5865-4D95-9FA2-52CB29733525}" presName="composite" presStyleCnt="0"/>
      <dgm:spPr/>
    </dgm:pt>
    <dgm:pt modelId="{8059F4FA-CB43-41E7-ABD6-9302CCABC1AE}" type="pres">
      <dgm:prSet presAssocID="{24E80E29-5865-4D95-9FA2-52CB29733525}" presName="background" presStyleLbl="node0" presStyleIdx="0" presStyleCnt="2"/>
      <dgm:spPr/>
    </dgm:pt>
    <dgm:pt modelId="{D084B93E-49CB-4D5A-8D4B-63ECF83FCC6D}" type="pres">
      <dgm:prSet presAssocID="{24E80E29-5865-4D95-9FA2-52CB29733525}" presName="text" presStyleLbl="fgAcc0" presStyleIdx="0" presStyleCnt="2">
        <dgm:presLayoutVars>
          <dgm:chPref val="3"/>
        </dgm:presLayoutVars>
      </dgm:prSet>
      <dgm:spPr/>
    </dgm:pt>
    <dgm:pt modelId="{45A0C969-FC4A-4A1D-A7B3-7746ABBEDFB3}" type="pres">
      <dgm:prSet presAssocID="{24E80E29-5865-4D95-9FA2-52CB29733525}" presName="hierChild2" presStyleCnt="0"/>
      <dgm:spPr/>
    </dgm:pt>
    <dgm:pt modelId="{CD02B67D-66EA-4267-B333-2137842430C0}" type="pres">
      <dgm:prSet presAssocID="{B54012AE-6FAA-4675-BA81-9E7AE5284E7E}" presName="hierRoot1" presStyleCnt="0"/>
      <dgm:spPr/>
    </dgm:pt>
    <dgm:pt modelId="{1A98AA23-AA8F-42D6-9F74-15BD09598F5E}" type="pres">
      <dgm:prSet presAssocID="{B54012AE-6FAA-4675-BA81-9E7AE5284E7E}" presName="composite" presStyleCnt="0"/>
      <dgm:spPr/>
    </dgm:pt>
    <dgm:pt modelId="{0212234D-48DE-4B78-9C42-333FCDA8B9BA}" type="pres">
      <dgm:prSet presAssocID="{B54012AE-6FAA-4675-BA81-9E7AE5284E7E}" presName="background" presStyleLbl="node0" presStyleIdx="1" presStyleCnt="2"/>
      <dgm:spPr/>
    </dgm:pt>
    <dgm:pt modelId="{784DEE93-8DD4-4DEA-AF99-5420400D89D9}" type="pres">
      <dgm:prSet presAssocID="{B54012AE-6FAA-4675-BA81-9E7AE5284E7E}" presName="text" presStyleLbl="fgAcc0" presStyleIdx="1" presStyleCnt="2">
        <dgm:presLayoutVars>
          <dgm:chPref val="3"/>
        </dgm:presLayoutVars>
      </dgm:prSet>
      <dgm:spPr/>
    </dgm:pt>
    <dgm:pt modelId="{053BAB11-B0D8-4E7C-BD8A-832641A39366}" type="pres">
      <dgm:prSet presAssocID="{B54012AE-6FAA-4675-BA81-9E7AE5284E7E}" presName="hierChild2" presStyleCnt="0"/>
      <dgm:spPr/>
    </dgm:pt>
  </dgm:ptLst>
  <dgm:cxnLst>
    <dgm:cxn modelId="{3F5BE60B-1DF5-411A-A897-AD414847C5D7}" type="presOf" srcId="{B54012AE-6FAA-4675-BA81-9E7AE5284E7E}" destId="{784DEE93-8DD4-4DEA-AF99-5420400D89D9}" srcOrd="0" destOrd="0" presId="urn:microsoft.com/office/officeart/2005/8/layout/hierarchy1"/>
    <dgm:cxn modelId="{E941CA71-334F-4C13-9C19-D7796E7E784B}" type="presOf" srcId="{B71D7113-F0EB-45E8-A4F6-E7C08A3AE45A}" destId="{C046B10F-ADE9-49CA-95A7-F4632456D539}" srcOrd="0" destOrd="0" presId="urn:microsoft.com/office/officeart/2005/8/layout/hierarchy1"/>
    <dgm:cxn modelId="{B9388555-0596-478E-BEA7-E9BDD7F283C7}" srcId="{B71D7113-F0EB-45E8-A4F6-E7C08A3AE45A}" destId="{24E80E29-5865-4D95-9FA2-52CB29733525}" srcOrd="0" destOrd="0" parTransId="{0F79C9B6-2E46-403D-B2CC-2867E9ED3636}" sibTransId="{B0EAD0F6-BA8F-44B2-9ED8-2E9AE445067E}"/>
    <dgm:cxn modelId="{E2B5EBB9-DB25-4AF3-8098-C4AA74103C89}" srcId="{B71D7113-F0EB-45E8-A4F6-E7C08A3AE45A}" destId="{B54012AE-6FAA-4675-BA81-9E7AE5284E7E}" srcOrd="1" destOrd="0" parTransId="{FEFEF962-86A9-4947-847F-7E9A48F56DFB}" sibTransId="{CE01C1D2-62F9-4F6C-96BE-542A129F7D9C}"/>
    <dgm:cxn modelId="{96EF67BF-79AF-4775-AFA2-499284B07716}" type="presOf" srcId="{24E80E29-5865-4D95-9FA2-52CB29733525}" destId="{D084B93E-49CB-4D5A-8D4B-63ECF83FCC6D}" srcOrd="0" destOrd="0" presId="urn:microsoft.com/office/officeart/2005/8/layout/hierarchy1"/>
    <dgm:cxn modelId="{E338C627-D53D-4B1B-82FF-A82243B324A8}" type="presParOf" srcId="{C046B10F-ADE9-49CA-95A7-F4632456D539}" destId="{8890999E-2AB8-438B-A396-D6AB8E1B5D45}" srcOrd="0" destOrd="0" presId="urn:microsoft.com/office/officeart/2005/8/layout/hierarchy1"/>
    <dgm:cxn modelId="{49E6EAD8-F876-48D9-A11A-3FFCACEF73B5}" type="presParOf" srcId="{8890999E-2AB8-438B-A396-D6AB8E1B5D45}" destId="{C811ADC5-BC8E-405E-839D-6C36B94F8A01}" srcOrd="0" destOrd="0" presId="urn:microsoft.com/office/officeart/2005/8/layout/hierarchy1"/>
    <dgm:cxn modelId="{C3A02D71-7026-4143-BC0A-638271607768}" type="presParOf" srcId="{C811ADC5-BC8E-405E-839D-6C36B94F8A01}" destId="{8059F4FA-CB43-41E7-ABD6-9302CCABC1AE}" srcOrd="0" destOrd="0" presId="urn:microsoft.com/office/officeart/2005/8/layout/hierarchy1"/>
    <dgm:cxn modelId="{0209EEBD-7C2B-46ED-B06F-5E1C9AD2BF3E}" type="presParOf" srcId="{C811ADC5-BC8E-405E-839D-6C36B94F8A01}" destId="{D084B93E-49CB-4D5A-8D4B-63ECF83FCC6D}" srcOrd="1" destOrd="0" presId="urn:microsoft.com/office/officeart/2005/8/layout/hierarchy1"/>
    <dgm:cxn modelId="{2BE337F2-74D3-411C-9F24-AA69BC2051AF}" type="presParOf" srcId="{8890999E-2AB8-438B-A396-D6AB8E1B5D45}" destId="{45A0C969-FC4A-4A1D-A7B3-7746ABBEDFB3}" srcOrd="1" destOrd="0" presId="urn:microsoft.com/office/officeart/2005/8/layout/hierarchy1"/>
    <dgm:cxn modelId="{F465DCEA-7D96-44D5-A14B-02B3A7BD67D4}" type="presParOf" srcId="{C046B10F-ADE9-49CA-95A7-F4632456D539}" destId="{CD02B67D-66EA-4267-B333-2137842430C0}" srcOrd="1" destOrd="0" presId="urn:microsoft.com/office/officeart/2005/8/layout/hierarchy1"/>
    <dgm:cxn modelId="{A9DC6955-0BD9-4107-9373-16DA6CA76FDF}" type="presParOf" srcId="{CD02B67D-66EA-4267-B333-2137842430C0}" destId="{1A98AA23-AA8F-42D6-9F74-15BD09598F5E}" srcOrd="0" destOrd="0" presId="urn:microsoft.com/office/officeart/2005/8/layout/hierarchy1"/>
    <dgm:cxn modelId="{AB8498E9-FF75-459E-AE00-1B3C8440D88D}" type="presParOf" srcId="{1A98AA23-AA8F-42D6-9F74-15BD09598F5E}" destId="{0212234D-48DE-4B78-9C42-333FCDA8B9BA}" srcOrd="0" destOrd="0" presId="urn:microsoft.com/office/officeart/2005/8/layout/hierarchy1"/>
    <dgm:cxn modelId="{BA6CB142-BA09-49CA-BA2A-862E5793639C}" type="presParOf" srcId="{1A98AA23-AA8F-42D6-9F74-15BD09598F5E}" destId="{784DEE93-8DD4-4DEA-AF99-5420400D89D9}" srcOrd="1" destOrd="0" presId="urn:microsoft.com/office/officeart/2005/8/layout/hierarchy1"/>
    <dgm:cxn modelId="{FBC455D3-A728-4563-8F9A-C1760BB30707}" type="presParOf" srcId="{CD02B67D-66EA-4267-B333-2137842430C0}" destId="{053BAB11-B0D8-4E7C-BD8A-832641A3936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3FDE7-9112-448A-AECC-D0D251BF733B}">
      <dsp:nvSpPr>
        <dsp:cNvPr id="0" name=""/>
        <dsp:cNvSpPr/>
      </dsp:nvSpPr>
      <dsp:spPr>
        <a:xfrm>
          <a:off x="210785" y="547086"/>
          <a:ext cx="1335114" cy="133511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09F20F-FAF0-4720-BEA5-6F10C4D81879}">
      <dsp:nvSpPr>
        <dsp:cNvPr id="0" name=""/>
        <dsp:cNvSpPr/>
      </dsp:nvSpPr>
      <dsp:spPr>
        <a:xfrm>
          <a:off x="491159" y="827460"/>
          <a:ext cx="774366" cy="77436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9CF8F-CCEE-49EC-9BAF-72AB1323BC48}">
      <dsp:nvSpPr>
        <dsp:cNvPr id="0" name=""/>
        <dsp:cNvSpPr/>
      </dsp:nvSpPr>
      <dsp:spPr>
        <a:xfrm>
          <a:off x="1831996" y="547086"/>
          <a:ext cx="3147056" cy="1335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Discuss neurodiversity as a framework for understanding cogntive differences.</a:t>
          </a:r>
        </a:p>
      </dsp:txBody>
      <dsp:txXfrm>
        <a:off x="1831996" y="547086"/>
        <a:ext cx="3147056" cy="1335114"/>
      </dsp:txXfrm>
    </dsp:sp>
    <dsp:sp modelId="{C8C4E2AC-64B5-46FD-B1D1-6388AC4A6D89}">
      <dsp:nvSpPr>
        <dsp:cNvPr id="0" name=""/>
        <dsp:cNvSpPr/>
      </dsp:nvSpPr>
      <dsp:spPr>
        <a:xfrm>
          <a:off x="5527403" y="547086"/>
          <a:ext cx="1335114" cy="133511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E1A7A0-A44F-4788-A534-D37C3557E227}">
      <dsp:nvSpPr>
        <dsp:cNvPr id="0" name=""/>
        <dsp:cNvSpPr/>
      </dsp:nvSpPr>
      <dsp:spPr>
        <a:xfrm>
          <a:off x="5807777" y="827460"/>
          <a:ext cx="774366" cy="77436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B831E-7FE9-4B9A-BD74-1DD885CA7BAB}">
      <dsp:nvSpPr>
        <dsp:cNvPr id="0" name=""/>
        <dsp:cNvSpPr/>
      </dsp:nvSpPr>
      <dsp:spPr>
        <a:xfrm>
          <a:off x="7148614" y="547086"/>
          <a:ext cx="3147056" cy="1335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Overview how neurodiversity can impact learning.</a:t>
          </a:r>
        </a:p>
      </dsp:txBody>
      <dsp:txXfrm>
        <a:off x="7148614" y="547086"/>
        <a:ext cx="3147056" cy="1335114"/>
      </dsp:txXfrm>
    </dsp:sp>
    <dsp:sp modelId="{68936F9F-44E8-4E18-A488-2CCD1E467321}">
      <dsp:nvSpPr>
        <dsp:cNvPr id="0" name=""/>
        <dsp:cNvSpPr/>
      </dsp:nvSpPr>
      <dsp:spPr>
        <a:xfrm>
          <a:off x="210785" y="2653223"/>
          <a:ext cx="1335114" cy="133511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A8185-D236-475C-84EE-16CE04504E11}">
      <dsp:nvSpPr>
        <dsp:cNvPr id="0" name=""/>
        <dsp:cNvSpPr/>
      </dsp:nvSpPr>
      <dsp:spPr>
        <a:xfrm>
          <a:off x="491159" y="2933597"/>
          <a:ext cx="774366" cy="77436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73E4C9-0B9B-4C75-A5BA-7690B6B1E2EB}">
      <dsp:nvSpPr>
        <dsp:cNvPr id="0" name=""/>
        <dsp:cNvSpPr/>
      </dsp:nvSpPr>
      <dsp:spPr>
        <a:xfrm>
          <a:off x="1831996" y="2653223"/>
          <a:ext cx="3147056" cy="1335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Consider how technology influences neurodiverse learners. </a:t>
          </a:r>
        </a:p>
      </dsp:txBody>
      <dsp:txXfrm>
        <a:off x="1831996" y="2653223"/>
        <a:ext cx="3147056" cy="1335114"/>
      </dsp:txXfrm>
    </dsp:sp>
    <dsp:sp modelId="{0ACE6E32-25B3-4275-986D-270D70E34469}">
      <dsp:nvSpPr>
        <dsp:cNvPr id="0" name=""/>
        <dsp:cNvSpPr/>
      </dsp:nvSpPr>
      <dsp:spPr>
        <a:xfrm>
          <a:off x="5527403" y="2653223"/>
          <a:ext cx="1335114" cy="133511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5143B5-EFDB-4B08-BF71-5EDB61AAA287}">
      <dsp:nvSpPr>
        <dsp:cNvPr id="0" name=""/>
        <dsp:cNvSpPr/>
      </dsp:nvSpPr>
      <dsp:spPr>
        <a:xfrm>
          <a:off x="5807777" y="2933597"/>
          <a:ext cx="774366" cy="77436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6971AC-B8D1-47DB-87EF-19B16F2AB398}">
      <dsp:nvSpPr>
        <dsp:cNvPr id="0" name=""/>
        <dsp:cNvSpPr/>
      </dsp:nvSpPr>
      <dsp:spPr>
        <a:xfrm>
          <a:off x="7148614" y="2653223"/>
          <a:ext cx="3147056" cy="1335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Explore specific programs to help neurodiverse students. </a:t>
          </a:r>
        </a:p>
      </dsp:txBody>
      <dsp:txXfrm>
        <a:off x="7148614" y="2653223"/>
        <a:ext cx="3147056" cy="13351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36924-FE9C-4A22-B279-A427488BB950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59BEBC-EA01-4C5B-9D1D-7912B02942D0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Aptos Display" panose="020F0302020204030204"/>
            </a:rPr>
            <a:t>Provide multiple</a:t>
          </a:r>
          <a:r>
            <a:rPr lang="en-US" sz="3100" kern="1200" dirty="0"/>
            <a:t> ways to complete assignments when appropriate (e.g., written papers, videos, slideshows). </a:t>
          </a:r>
        </a:p>
      </dsp:txBody>
      <dsp:txXfrm>
        <a:off x="696297" y="538547"/>
        <a:ext cx="4171627" cy="2590157"/>
      </dsp:txXfrm>
    </dsp:sp>
    <dsp:sp modelId="{D3718BE3-123E-45FD-951B-E8D394BE8440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2D7A22-81FE-484B-A1DA-E0F6C7374FB3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Make quizzes and/or attendance questions more interactive with platforms such as Kahoot!</a:t>
          </a:r>
        </a:p>
      </dsp:txBody>
      <dsp:txXfrm>
        <a:off x="5991936" y="538547"/>
        <a:ext cx="4171627" cy="259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C44F4-A623-433D-9532-F3337ECCFB14}">
      <dsp:nvSpPr>
        <dsp:cNvPr id="0" name=""/>
        <dsp:cNvSpPr/>
      </dsp:nvSpPr>
      <dsp:spPr>
        <a:xfrm>
          <a:off x="0" y="717"/>
          <a:ext cx="63016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D0737-E411-4CDF-8D25-123199407D59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FA84BC-9667-4F2F-8298-41D1B8921A47}">
      <dsp:nvSpPr>
        <dsp:cNvPr id="0" name=""/>
        <dsp:cNvSpPr/>
      </dsp:nvSpPr>
      <dsp:spPr>
        <a:xfrm>
          <a:off x="1939533" y="717"/>
          <a:ext cx="43620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Notebook LM</a:t>
          </a:r>
        </a:p>
      </dsp:txBody>
      <dsp:txXfrm>
        <a:off x="1939533" y="717"/>
        <a:ext cx="4362067" cy="1679249"/>
      </dsp:txXfrm>
    </dsp:sp>
    <dsp:sp modelId="{56F51E6B-3288-43CE-851B-3B0883D54434}">
      <dsp:nvSpPr>
        <dsp:cNvPr id="0" name=""/>
        <dsp:cNvSpPr/>
      </dsp:nvSpPr>
      <dsp:spPr>
        <a:xfrm>
          <a:off x="0" y="2099779"/>
          <a:ext cx="63016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2A8DA-8419-455D-B326-8ACA0A315F47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88E4D-366E-4A76-A1E8-6AE08F608BA8}">
      <dsp:nvSpPr>
        <dsp:cNvPr id="0" name=""/>
        <dsp:cNvSpPr/>
      </dsp:nvSpPr>
      <dsp:spPr>
        <a:xfrm>
          <a:off x="1939533" y="2099779"/>
          <a:ext cx="43620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Microsoft Dictate and Read Aloud</a:t>
          </a:r>
        </a:p>
      </dsp:txBody>
      <dsp:txXfrm>
        <a:off x="1939533" y="2099779"/>
        <a:ext cx="4362067" cy="1679249"/>
      </dsp:txXfrm>
    </dsp:sp>
    <dsp:sp modelId="{6AA5B1AB-DD66-4845-8D52-C30952FA37EE}">
      <dsp:nvSpPr>
        <dsp:cNvPr id="0" name=""/>
        <dsp:cNvSpPr/>
      </dsp:nvSpPr>
      <dsp:spPr>
        <a:xfrm>
          <a:off x="0" y="4198841"/>
          <a:ext cx="63016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E93D1-5330-4228-9A11-5DF800F0BDC9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AF6778-E540-47D4-998E-DFE59B8649C6}">
      <dsp:nvSpPr>
        <dsp:cNvPr id="0" name=""/>
        <dsp:cNvSpPr/>
      </dsp:nvSpPr>
      <dsp:spPr>
        <a:xfrm>
          <a:off x="1939533" y="4198841"/>
          <a:ext cx="43620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What programs have you found helpful for organization, reminders, etc.?</a:t>
          </a:r>
        </a:p>
      </dsp:txBody>
      <dsp:txXfrm>
        <a:off x="1939533" y="4198841"/>
        <a:ext cx="4362067" cy="16792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9F4FA-CB43-41E7-ABD6-9302CCABC1AE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84B93E-49CB-4D5A-8D4B-63ECF83FCC6D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Based on our discussion, pick one of you classes you are teaching in the fall semester. </a:t>
          </a:r>
        </a:p>
      </dsp:txBody>
      <dsp:txXfrm>
        <a:off x="696297" y="538547"/>
        <a:ext cx="4171627" cy="2590157"/>
      </dsp:txXfrm>
    </dsp:sp>
    <dsp:sp modelId="{0212234D-48DE-4B78-9C42-333FCDA8B9BA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DEE93-8DD4-4DEA-AF99-5420400D89D9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How can you apply at least one idea from today in your class?</a:t>
          </a:r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PVAoHspdqj_KBmkxAXLu0mMogQLGk5GTvym_Zg6GZbE/edit?tab=t.0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603.17258" TargetMode="External"/><Relationship Id="rId2" Type="http://schemas.openxmlformats.org/officeDocument/2006/relationships/hyperlink" Target="https://www.health.harvard.edu/blog/what-is-neurodiversity-20211123264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rxiv.org/abs/2311.01937" TargetMode="External"/><Relationship Id="rId4" Type="http://schemas.openxmlformats.org/officeDocument/2006/relationships/hyperlink" Target="https://doi.org/10.1145/3596671.35985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Neurodiversity and Technological Practices</a:t>
            </a:r>
            <a:endParaRPr lang="en-US" sz="4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u="sng" dirty="0"/>
              <a:t>Presenting: </a:t>
            </a:r>
            <a:r>
              <a:rPr lang="en-US" dirty="0"/>
              <a:t>Kara Starnes and </a:t>
            </a:r>
            <a:r>
              <a:rPr lang="en-US"/>
              <a:t>Caroline Waldbuesser</a:t>
            </a:r>
          </a:p>
          <a:p>
            <a:pPr algn="l"/>
            <a:r>
              <a:rPr lang="en-US" u="sng"/>
              <a:t>Additional Contributors:</a:t>
            </a:r>
            <a:r>
              <a:rPr lang="en-US"/>
              <a:t> Evan Kirksey</a:t>
            </a:r>
          </a:p>
        </p:txBody>
      </p:sp>
      <p:pic>
        <p:nvPicPr>
          <p:cNvPr id="7" name="Graphic 6" descr="Computer">
            <a:extLst>
              <a:ext uri="{FF2B5EF4-FFF2-40B4-BE49-F238E27FC236}">
                <a16:creationId xmlns:a16="http://schemas.microsoft.com/office/drawing/2014/main" id="{88401EF8-B64B-7063-91C4-F2F6AD0A140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Computer">
            <a:extLst>
              <a:ext uri="{FF2B5EF4-FFF2-40B4-BE49-F238E27FC236}">
                <a16:creationId xmlns:a16="http://schemas.microsoft.com/office/drawing/2014/main" id="{383FBF63-494C-459E-8AE0-1A92EDBD5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B2F905-1E11-D055-B401-26EA0625A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Approaches to technology in the in-person classroom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99302-CCDA-561C-C4FE-708064234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/>
              <a:t>Allow breaks during lecture.</a:t>
            </a:r>
          </a:p>
          <a:p>
            <a:r>
              <a:rPr lang="en-US" sz="3200"/>
              <a:t>Acknowledge some students might need to be doing multiple things at the same time. </a:t>
            </a:r>
          </a:p>
          <a:p>
            <a:r>
              <a:rPr lang="en-US" sz="3200" dirty="0"/>
              <a:t>Post class materials (slides, </a:t>
            </a:r>
            <a:r>
              <a:rPr lang="en-US" sz="3200" dirty="0" err="1"/>
              <a:t>directio</a:t>
            </a:r>
            <a:r>
              <a:rPr lang="en-US" sz="3200" dirty="0"/>
              <a:t>ns for activities, etc.) to Canvas when appropriate. </a:t>
            </a:r>
          </a:p>
          <a:p>
            <a:r>
              <a:rPr lang="en-US" sz="3200"/>
              <a:t>Consider making lecture more interactive through technology and/or guided notes. 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22875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09F29E-E92B-CCA4-4EBB-F9022DBCB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Approaches to online courses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1E4C4-C3F3-269B-564B-8F85C1897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/>
              <a:t>Send reminders and announcements to students throughout the week. </a:t>
            </a:r>
          </a:p>
          <a:p>
            <a:r>
              <a:rPr lang="en-US" sz="3200"/>
              <a:t>Provide directions for assignments in multiple ways (i.e., writing, video). </a:t>
            </a:r>
          </a:p>
          <a:p>
            <a:r>
              <a:rPr lang="en-US" sz="3200"/>
              <a:t>Post a video explaining the setup of Canvas and expected technology use in your welcome module. </a:t>
            </a:r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117826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5AC89A-A287-2A81-47F0-09DC1CABB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3400"/>
              <a:t>Approaches to technology general recommendations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56BF04-4EE8-BAE2-5078-7D2338D25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786" y="1026670"/>
            <a:ext cx="6224335" cy="543153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Include links to resources in syllabus and/or on Canvas.</a:t>
            </a:r>
          </a:p>
          <a:p>
            <a:r>
              <a:rPr lang="en-US"/>
              <a:t>Encourage students to explore programs to help with reading, keeping organized, tracking ideas, etc. </a:t>
            </a:r>
          </a:p>
          <a:p>
            <a:r>
              <a:rPr lang="en-US"/>
              <a:t>Make sure your Canvas pages follow ADA compliance standards.</a:t>
            </a:r>
          </a:p>
          <a:p>
            <a:r>
              <a:rPr lang="en-US"/>
              <a:t>Offer to meet with students to explain technology use expectations.</a:t>
            </a:r>
          </a:p>
          <a:p>
            <a:pPr marL="0" indent="0">
              <a:buNone/>
            </a:pPr>
            <a:endParaRPr lang="en-US" sz="2200"/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809715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F632EF-8B35-5172-1373-1EA074119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Approaches to assignments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8DF098-EEF8-1ABA-8A88-24B7B9AB9D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921133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0618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B6F304-64E0-037B-3831-823D733FD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Specific Programs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4296C-5724-8391-869F-B18F816F8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/>
              <a:t>Kahoot!</a:t>
            </a:r>
          </a:p>
          <a:p>
            <a:pPr marL="457200" indent="-457200"/>
            <a:r>
              <a:rPr lang="en-US"/>
              <a:t>Notebook LM and other AI Platforms</a:t>
            </a:r>
          </a:p>
          <a:p>
            <a:pPr marL="457200" indent="-457200"/>
            <a:r>
              <a:rPr lang="en-US"/>
              <a:t>Voice-to-text programs (Microsoft Dictate). </a:t>
            </a:r>
          </a:p>
          <a:p>
            <a:pPr marL="457200" indent="-457200"/>
            <a:r>
              <a:rPr lang="en-US"/>
              <a:t>Read aloud functions through various platforms (audiobooks, research articles, Microsoft, etc.).</a:t>
            </a:r>
          </a:p>
          <a:p>
            <a:pPr marL="457200" indent="-457200"/>
            <a:r>
              <a:rPr lang="en-US"/>
              <a:t>Outlook Calendar</a:t>
            </a:r>
          </a:p>
          <a:p>
            <a:pPr marL="457200" indent="-457200"/>
            <a:r>
              <a:rPr lang="en-US" dirty="0"/>
              <a:t>Phone Apps (Obsidian, Google Calendar, </a:t>
            </a:r>
            <a:r>
              <a:rPr lang="en-US" dirty="0" err="1"/>
              <a:t>Todoist</a:t>
            </a:r>
            <a:r>
              <a:rPr lang="en-US" dirty="0"/>
              <a:t>).  </a:t>
            </a:r>
          </a:p>
        </p:txBody>
      </p:sp>
    </p:spTree>
    <p:extLst>
      <p:ext uri="{BB962C8B-B14F-4D97-AF65-F5344CB8AC3E}">
        <p14:creationId xmlns:p14="http://schemas.microsoft.com/office/powerpoint/2010/main" val="3832125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7F32D9-C697-BAED-0C4B-2DE5746CB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Campus and Outside Resource Links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41027CBE-FC85-253D-DEF0-423F852F2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954E15-D2B7-9D3F-D275-16CA20CAB2CA}"/>
              </a:ext>
            </a:extLst>
          </p:cNvPr>
          <p:cNvSpPr txBox="1"/>
          <p:nvPr/>
        </p:nvSpPr>
        <p:spPr>
          <a:xfrm>
            <a:off x="360947" y="5661526"/>
            <a:ext cx="481263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hlinkClick r:id="rId3"/>
              </a:rPr>
              <a:t>https://docs.google.com/document/d/1PVAoHspdqj_KBmkxAXLu0mMogQLGk5GTvym_Zg6GZbE/edit?tab=t.0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483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905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1F26A5-D80F-C69D-D0D1-4A99212D9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Examples</a:t>
            </a:r>
          </a:p>
        </p:txBody>
      </p:sp>
      <p:grpSp>
        <p:nvGrpSpPr>
          <p:cNvPr id="35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09667" y="5539935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37" name="Content Placeholder 2">
            <a:extLst>
              <a:ext uri="{FF2B5EF4-FFF2-40B4-BE49-F238E27FC236}">
                <a16:creationId xmlns:a16="http://schemas.microsoft.com/office/drawing/2014/main" id="{DFB49564-0475-DBB0-77EA-34E6AA9920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18562"/>
              </p:ext>
            </p:extLst>
          </p:nvPr>
        </p:nvGraphicFramePr>
        <p:xfrm>
          <a:off x="5484139" y="477540"/>
          <a:ext cx="63016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6448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1ECD1-DB99-6080-B87C-3BE75A8C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Takeaway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ADFD3C7-D084-2404-59DA-990CD0F94A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3681047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8768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A3CFF7-94C5-96E8-0382-44E33EE66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992094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Feedback</a:t>
            </a:r>
          </a:p>
        </p:txBody>
      </p:sp>
      <p:pic>
        <p:nvPicPr>
          <p:cNvPr id="4" name="Content Placeholder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695A958-09F9-2FF1-DE2E-2AD79DCAE6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14801" y="578738"/>
            <a:ext cx="5670549" cy="567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206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4B6F6-16C9-309E-B7DD-AA9BFBAE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B680E-26BB-91ED-E2D2-52AE35871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1200" err="1"/>
              <a:t>Baumer</a:t>
            </a:r>
            <a:r>
              <a:rPr lang="en-US" sz="1200"/>
              <a:t>, N., &amp; Frueh, J. (2021, November 23). </a:t>
            </a:r>
            <a:r>
              <a:rPr lang="en-US" sz="1200" i="1"/>
              <a:t>What is neurodiversity?</a:t>
            </a:r>
            <a:r>
              <a:rPr lang="en-US" sz="1200"/>
              <a:t> Harvard Health. Retrieved May 18 from </a:t>
            </a:r>
            <a:r>
              <a:rPr lang="en-US" sz="1200">
                <a:ea typeface="+mn-lt"/>
                <a:cs typeface="+mn-lt"/>
                <a:hlinkClick r:id="rId2"/>
              </a:rPr>
              <a:t>https://www.health.harvard.edu/blog/what-is-neurodiversity-202111232645</a:t>
            </a:r>
            <a:endParaRPr lang="en-US" sz="1200">
              <a:ea typeface="+mn-lt"/>
              <a:cs typeface="+mn-lt"/>
            </a:endParaRPr>
          </a:p>
          <a:p>
            <a:r>
              <a:rPr lang="en-US" sz="1200">
                <a:ea typeface="+mn-lt"/>
                <a:cs typeface="+mn-lt"/>
              </a:rPr>
              <a:t>Chen, J., Meng, Y., &amp; Nie, K. (2026). </a:t>
            </a:r>
            <a:r>
              <a:rPr lang="en-US" sz="1200" i="1">
                <a:ea typeface="+mn-lt"/>
                <a:cs typeface="+mn-lt"/>
              </a:rPr>
              <a:t>“Not just me and my to-do list”: Understanding challenges of task management for adults with ADHD and the need for AI-augmented social scaffolds.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i="1" err="1">
                <a:ea typeface="+mn-lt"/>
                <a:cs typeface="+mn-lt"/>
              </a:rPr>
              <a:t>arXiv</a:t>
            </a:r>
            <a:r>
              <a:rPr lang="en-US" sz="1200">
                <a:ea typeface="+mn-lt"/>
                <a:cs typeface="+mn-lt"/>
              </a:rPr>
              <a:t>. </a:t>
            </a:r>
            <a:r>
              <a:rPr lang="en-US" sz="1200">
                <a:ea typeface="+mn-lt"/>
                <a:cs typeface="+mn-lt"/>
                <a:hlinkClick r:id="rId3"/>
              </a:rPr>
              <a:t>https://arxiv.org/abs/2603.17258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Deshmukh, R. (2025, October). </a:t>
            </a:r>
            <a:r>
              <a:rPr lang="en-US" sz="1200" i="1">
                <a:ea typeface="+mn-lt"/>
                <a:cs typeface="+mn-lt"/>
              </a:rPr>
              <a:t>Toward neurodivergent-aware productivity: A systems and AI-based human-in-the-loop framework for ADHD-affected professionals.</a:t>
            </a:r>
            <a:r>
              <a:rPr lang="en-US" sz="1200">
                <a:ea typeface="+mn-lt"/>
                <a:cs typeface="+mn-lt"/>
              </a:rPr>
              <a:t> In </a:t>
            </a:r>
            <a:r>
              <a:rPr lang="en-US" sz="1200" i="1">
                <a:ea typeface="+mn-lt"/>
                <a:cs typeface="+mn-lt"/>
              </a:rPr>
              <a:t>Proceedings of the 16th Biannual Conference of the Italian SIGCHI Chapter</a:t>
            </a:r>
            <a:r>
              <a:rPr lang="en-US" sz="1200">
                <a:ea typeface="+mn-lt"/>
                <a:cs typeface="+mn-lt"/>
              </a:rPr>
              <a:t> (pp. 1–6).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He, J., Piorkowski, D., Muller, M., </a:t>
            </a:r>
            <a:r>
              <a:rPr lang="en-US" sz="1200" err="1">
                <a:ea typeface="+mn-lt"/>
                <a:cs typeface="+mn-lt"/>
              </a:rPr>
              <a:t>Brimijoin</a:t>
            </a:r>
            <a:r>
              <a:rPr lang="en-US" sz="1200">
                <a:ea typeface="+mn-lt"/>
                <a:cs typeface="+mn-lt"/>
              </a:rPr>
              <a:t>, K., Houde, S., &amp; Weisz, J. (2023). </a:t>
            </a:r>
            <a:r>
              <a:rPr lang="en-US" sz="1200" i="1">
                <a:ea typeface="+mn-lt"/>
                <a:cs typeface="+mn-lt"/>
              </a:rPr>
              <a:t>Rebalancing worker initiative and AI initiative in future work: Four task dimensions.</a:t>
            </a:r>
            <a:r>
              <a:rPr lang="en-US" sz="1200">
                <a:ea typeface="+mn-lt"/>
                <a:cs typeface="+mn-lt"/>
              </a:rPr>
              <a:t> In </a:t>
            </a:r>
            <a:r>
              <a:rPr lang="en-US" sz="1200" i="1">
                <a:ea typeface="+mn-lt"/>
                <a:cs typeface="+mn-lt"/>
              </a:rPr>
              <a:t>Proceedings of the 2nd Annual Meeting of the Symposium on Human-Computer Interaction for Work</a:t>
            </a:r>
            <a:r>
              <a:rPr lang="en-US" sz="1200">
                <a:ea typeface="+mn-lt"/>
                <a:cs typeface="+mn-lt"/>
              </a:rPr>
              <a:t> (Article 3, pp. 1–16). Association for Computing Machinery. </a:t>
            </a:r>
            <a:r>
              <a:rPr lang="en-US" sz="1200">
                <a:ea typeface="+mn-lt"/>
                <a:cs typeface="+mn-lt"/>
                <a:hlinkClick r:id="rId4"/>
              </a:rPr>
              <a:t>https://doi.org/10.1145/3596671.359857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Qiao, H., Vermeulen, J., Fitzmaurice, G., &amp; Matejka, J. (2025). </a:t>
            </a:r>
            <a:r>
              <a:rPr lang="en-US" sz="1200" i="1">
                <a:ea typeface="+mn-lt"/>
                <a:cs typeface="+mn-lt"/>
              </a:rPr>
              <a:t>To use or not to use: Impatience and overreliance when using generative AI productivity support tools.</a:t>
            </a:r>
            <a:r>
              <a:rPr lang="en-US" sz="1200">
                <a:ea typeface="+mn-lt"/>
                <a:cs typeface="+mn-lt"/>
              </a:rPr>
              <a:t> In </a:t>
            </a:r>
            <a:r>
              <a:rPr lang="en-US" sz="1200" i="1">
                <a:ea typeface="+mn-lt"/>
                <a:cs typeface="+mn-lt"/>
              </a:rPr>
              <a:t>Proceedings of the 2025 CHI Conference on Human Factors in Computing Systems.</a:t>
            </a:r>
            <a:r>
              <a:rPr lang="en-US" sz="1200">
                <a:ea typeface="+mn-lt"/>
                <a:cs typeface="+mn-lt"/>
              </a:rPr>
              <a:t> Association for Computing Machinery.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Rick, S. R., Giacomelli, G., Wen, H., Laubacher, R. J., </a:t>
            </a:r>
            <a:r>
              <a:rPr lang="en-US" sz="1200" err="1">
                <a:ea typeface="+mn-lt"/>
                <a:cs typeface="+mn-lt"/>
              </a:rPr>
              <a:t>Taubenslag</a:t>
            </a:r>
            <a:r>
              <a:rPr lang="en-US" sz="1200">
                <a:ea typeface="+mn-lt"/>
                <a:cs typeface="+mn-lt"/>
              </a:rPr>
              <a:t>, N., Heyman, J. L., et al. (2023). </a:t>
            </a:r>
            <a:r>
              <a:rPr lang="en-US" sz="1200" i="1" err="1">
                <a:ea typeface="+mn-lt"/>
                <a:cs typeface="+mn-lt"/>
              </a:rPr>
              <a:t>Supermind</a:t>
            </a:r>
            <a:r>
              <a:rPr lang="en-US" sz="1200" i="1">
                <a:ea typeface="+mn-lt"/>
                <a:cs typeface="+mn-lt"/>
              </a:rPr>
              <a:t> </a:t>
            </a:r>
            <a:r>
              <a:rPr lang="en-US" sz="1200" i="1" err="1">
                <a:ea typeface="+mn-lt"/>
                <a:cs typeface="+mn-lt"/>
              </a:rPr>
              <a:t>ideator</a:t>
            </a:r>
            <a:r>
              <a:rPr lang="en-US" sz="1200" i="1">
                <a:ea typeface="+mn-lt"/>
                <a:cs typeface="+mn-lt"/>
              </a:rPr>
              <a:t>: Exploring generative AI to support creative problem-solving.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i="1" err="1">
                <a:ea typeface="+mn-lt"/>
                <a:cs typeface="+mn-lt"/>
              </a:rPr>
              <a:t>arXiv</a:t>
            </a:r>
            <a:r>
              <a:rPr lang="en-US" sz="1200">
                <a:ea typeface="+mn-lt"/>
                <a:cs typeface="+mn-lt"/>
              </a:rPr>
              <a:t>. </a:t>
            </a:r>
            <a:r>
              <a:rPr lang="en-US" sz="1200">
                <a:ea typeface="+mn-lt"/>
                <a:cs typeface="+mn-lt"/>
                <a:hlinkClick r:id="rId5"/>
              </a:rPr>
              <a:t>https://arxiv.org/abs/2311.01937</a:t>
            </a:r>
            <a:endParaRPr lang="en-US" b="1">
              <a:solidFill>
                <a:srgbClr val="121212"/>
              </a:solidFill>
              <a:highlight>
                <a:srgbClr val="FFFFFF"/>
              </a:highlight>
              <a:ea typeface="+mn-lt"/>
              <a:cs typeface="+mn-lt"/>
            </a:endParaRPr>
          </a:p>
          <a:p>
            <a:r>
              <a:rPr lang="en-US" sz="1200">
                <a:ea typeface="+mn-lt"/>
                <a:cs typeface="+mn-lt"/>
              </a:rPr>
              <a:t>Schaefer</a:t>
            </a:r>
            <a:r>
              <a:rPr lang="en-US" sz="1200"/>
              <a:t>, J., &amp; Sanchez, A. (2024, March 15). </a:t>
            </a:r>
            <a:r>
              <a:rPr lang="en-US" sz="1200" i="1">
                <a:ea typeface="+mn-lt"/>
                <a:cs typeface="+mn-lt"/>
              </a:rPr>
              <a:t>Shining a light on neurodiversity in higher ed. </a:t>
            </a:r>
            <a:r>
              <a:rPr lang="en-US" sz="1200">
                <a:ea typeface="+mn-lt"/>
                <a:cs typeface="+mn-lt"/>
              </a:rPr>
              <a:t>University of Wisconsin-Madision: School of Education. Retrieved May 18 from https://education.wisc.edu/news/shining-a-light-on-neurodiversity-in-higher-ed/</a:t>
            </a:r>
            <a:endParaRPr lang="en-US" b="1">
              <a:solidFill>
                <a:srgbClr val="121212"/>
              </a:solidFill>
              <a:highlight>
                <a:srgbClr val="FFFFFF"/>
              </a:highlight>
            </a:endParaRPr>
          </a:p>
          <a:p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4471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EC295A-E419-5094-BD63-2C21FD606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sz="4000"/>
              <a:t>Agenda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5C8A11A-ABC7-2D65-2CC1-9CD26C69A3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7044933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1739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BC8BF0-84D7-DCE1-029E-63B8E8336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4200"/>
              <a:t>What is neurodiversity?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821CF-F0EC-D450-1AB1-1CB6D1E4E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latin typeface="Aptos Display"/>
                <a:ea typeface="Roboto Slab"/>
                <a:cs typeface="Roboto Slab"/>
              </a:rPr>
              <a:t>"Neurodiversity describes the idea that people experience and interact with the world around them in many different ways; there is no one 'right' way of thinking, learning, and behaving, and </a:t>
            </a:r>
            <a:r>
              <a:rPr lang="en-US" sz="3600" b="1" dirty="0">
                <a:latin typeface="Aptos Display"/>
                <a:ea typeface="Roboto Slab"/>
                <a:cs typeface="Roboto Slab"/>
              </a:rPr>
              <a:t>differences are not viewed as deficits" </a:t>
            </a:r>
            <a:r>
              <a:rPr lang="en-US" sz="3600" dirty="0">
                <a:latin typeface="Aptos Display"/>
                <a:ea typeface="Roboto Slab"/>
                <a:cs typeface="Roboto Slab"/>
              </a:rPr>
              <a:t>(</a:t>
            </a:r>
            <a:r>
              <a:rPr lang="en-US" sz="3600" dirty="0" err="1">
                <a:latin typeface="Aptos Display"/>
                <a:ea typeface="Roboto Slab"/>
                <a:cs typeface="Roboto Slab"/>
              </a:rPr>
              <a:t>Baumer</a:t>
            </a:r>
            <a:r>
              <a:rPr lang="en-US" sz="3600" dirty="0">
                <a:latin typeface="Aptos Display"/>
                <a:ea typeface="Roboto Slab"/>
                <a:cs typeface="Roboto Slab"/>
              </a:rPr>
              <a:t> &amp; Frueh, 2021, para. 1).</a:t>
            </a:r>
          </a:p>
        </p:txBody>
      </p:sp>
    </p:spTree>
    <p:extLst>
      <p:ext uri="{BB962C8B-B14F-4D97-AF65-F5344CB8AC3E}">
        <p14:creationId xmlns:p14="http://schemas.microsoft.com/office/powerpoint/2010/main" val="332364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15A607-0DE0-1CB7-744E-9C99BA612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/>
              <a:t>How common is neurodiversity in the classroom?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D992D-E148-9B01-5D6E-5C9BCF0A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/>
              <a:t>Neurodiversity is an umbrella term that covers cognitive differences such as autism, ADHD, dyslexia, general anxiety, depression, language disorders, amongst others (Schaefer &amp; Sanchez, 2024). </a:t>
            </a:r>
          </a:p>
          <a:p>
            <a:r>
              <a:rPr lang="en-US" sz="3200"/>
              <a:t>It is estimated that anywhere between 10%-30% of college students are neurodiverse, depending on the university and willingness to report (Schaefer &amp; Sanchez, 2024). </a:t>
            </a:r>
          </a:p>
        </p:txBody>
      </p:sp>
    </p:spTree>
    <p:extLst>
      <p:ext uri="{BB962C8B-B14F-4D97-AF65-F5344CB8AC3E}">
        <p14:creationId xmlns:p14="http://schemas.microsoft.com/office/powerpoint/2010/main" val="2310900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FFDC56-9C76-76B8-E61A-20D48B815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/>
              <a:t>How does neurodiversity affect learning?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B5456-DA6A-69DC-08EC-D15193DB0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Neurodiversity can affect: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600"/>
              <a:t>Engagement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600"/>
              <a:t>Ability to ask questions/ask for help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600"/>
              <a:t>Attention during class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600"/>
              <a:t>Understanding of materials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600"/>
              <a:t>Groupwork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600"/>
              <a:t>Ability to work in the online environment</a:t>
            </a:r>
          </a:p>
          <a:p>
            <a:pPr marL="457200" lvl="1" indent="0">
              <a:buNone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93638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57E4FF-AD35-34D4-8AA6-B03126F4E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/>
              <a:t>How have you seen this affect your class?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09477-8E5A-F46B-C57F-703061349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/>
              <a:t>How have you encountered neurodiversity in the classroom?</a:t>
            </a:r>
          </a:p>
          <a:p>
            <a:r>
              <a:rPr lang="en-US" sz="3200"/>
              <a:t>What changes have you made to help address these experiences?</a:t>
            </a:r>
          </a:p>
          <a:p>
            <a:r>
              <a:rPr lang="en-US" sz="3200"/>
              <a:t>Have you as an instructor thrived/struggled with teaching based on your own neurodiversity (if applicable)?</a:t>
            </a:r>
          </a:p>
        </p:txBody>
      </p:sp>
    </p:spTree>
    <p:extLst>
      <p:ext uri="{BB962C8B-B14F-4D97-AF65-F5344CB8AC3E}">
        <p14:creationId xmlns:p14="http://schemas.microsoft.com/office/powerpoint/2010/main" val="3273167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846E00-E06A-B90D-61A6-3E57930B2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Technology and Neurodiversity: How it can help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38AC0-9404-41C7-44DF-EF713B1B5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>
                <a:latin typeface="Aptos Display"/>
              </a:rPr>
              <a:t>It can help with organization and keeping track of events (</a:t>
            </a:r>
            <a:r>
              <a:rPr lang="en-US" sz="3600">
                <a:latin typeface="Aptos Display"/>
                <a:cs typeface="Arial"/>
              </a:rPr>
              <a:t>Chen et al, 2026)</a:t>
            </a:r>
            <a:r>
              <a:rPr lang="en-US" sz="3600" dirty="0">
                <a:latin typeface="Aptos Display"/>
              </a:rPr>
              <a:t> </a:t>
            </a:r>
          </a:p>
          <a:p>
            <a:r>
              <a:rPr lang="en-US" sz="3600">
                <a:latin typeface="Aptos Display"/>
              </a:rPr>
              <a:t>It can also help with focus and stimulation. </a:t>
            </a:r>
            <a:endParaRPr lang="en-US" sz="3600" dirty="0">
              <a:latin typeface="Aptos Display"/>
            </a:endParaRPr>
          </a:p>
          <a:p>
            <a:r>
              <a:rPr lang="en-US" sz="3600">
                <a:latin typeface="Aptos Display"/>
              </a:rPr>
              <a:t>It can also help with reading and writing down ideas.</a:t>
            </a:r>
            <a:endParaRPr lang="en-US" sz="3600" dirty="0">
              <a:latin typeface="Aptos Display"/>
            </a:endParaRPr>
          </a:p>
          <a:p>
            <a:r>
              <a:rPr lang="en-US" sz="3600">
                <a:latin typeface="Aptos Display"/>
              </a:rPr>
              <a:t>It can help with brainstorming (Rick et al, 2023)</a:t>
            </a:r>
          </a:p>
        </p:txBody>
      </p:sp>
    </p:spTree>
    <p:extLst>
      <p:ext uri="{BB962C8B-B14F-4D97-AF65-F5344CB8AC3E}">
        <p14:creationId xmlns:p14="http://schemas.microsoft.com/office/powerpoint/2010/main" val="195346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0B859-61D9-A557-1311-2FA3AB764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/>
              <a:t>Technology and Neurodiversity: How it can hurt</a:t>
            </a:r>
          </a:p>
          <a:p>
            <a:endParaRPr lang="en-US" sz="4200"/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9AEB2-8122-0053-B0C1-44EDF1F08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It can distract students at times (Deshmukh, 2025).</a:t>
            </a:r>
            <a:endParaRPr lang="en-US" sz="3600" dirty="0"/>
          </a:p>
          <a:p>
            <a:r>
              <a:rPr lang="en-US" sz="3600"/>
              <a:t>Some software programs are behind a paywall and costly. </a:t>
            </a:r>
            <a:endParaRPr lang="en-US" sz="3600" dirty="0"/>
          </a:p>
          <a:p>
            <a:r>
              <a:rPr lang="en-US" sz="3600" dirty="0"/>
              <a:t>Learning technology can create additional stress. </a:t>
            </a:r>
          </a:p>
          <a:p>
            <a:r>
              <a:rPr lang="en-US" sz="3600"/>
              <a:t>Over reliance on tech and AI </a:t>
            </a:r>
            <a:r>
              <a:rPr lang="en-US" sz="3600">
                <a:latin typeface="Aptos"/>
                <a:cs typeface="Arial"/>
              </a:rPr>
              <a:t>(Chen et al, 2026;</a:t>
            </a:r>
            <a:r>
              <a:rPr lang="en-US" sz="3600" dirty="0"/>
              <a:t> </a:t>
            </a:r>
            <a:r>
              <a:rPr lang="en-US" sz="3600">
                <a:latin typeface="Aptos"/>
                <a:cs typeface="Arial"/>
              </a:rPr>
              <a:t> He et al, 2023; Qiao et al,2025).</a:t>
            </a:r>
            <a:endParaRPr lang="en-US" sz="36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48585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6B7F-44D0-9855-B2BA-6D2FC1F3A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Universal Design for Learning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6976A-2B65-8BB6-D9EF-A44F4D774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What do you know about Universal Design for Learning (UDL)?</a:t>
            </a:r>
          </a:p>
          <a:p>
            <a:r>
              <a:rPr lang="en-US" sz="3600"/>
              <a:t>How would you explain UDL?</a:t>
            </a:r>
          </a:p>
          <a:p>
            <a:r>
              <a:rPr lang="en-US" sz="3600"/>
              <a:t>How could apply it to neurodiverse learners?</a:t>
            </a:r>
          </a:p>
        </p:txBody>
      </p:sp>
    </p:spTree>
    <p:extLst>
      <p:ext uri="{BB962C8B-B14F-4D97-AF65-F5344CB8AC3E}">
        <p14:creationId xmlns:p14="http://schemas.microsoft.com/office/powerpoint/2010/main" val="3048020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Neurodiversity and Technological Practices</vt:lpstr>
      <vt:lpstr>Agenda</vt:lpstr>
      <vt:lpstr>What is neurodiversity?</vt:lpstr>
      <vt:lpstr>How common is neurodiversity in the classroom?</vt:lpstr>
      <vt:lpstr>How does neurodiversity affect learning?</vt:lpstr>
      <vt:lpstr>How have you seen this affect your class?</vt:lpstr>
      <vt:lpstr>Technology and Neurodiversity: How it can help</vt:lpstr>
      <vt:lpstr>Technology and Neurodiversity: How it can hurt </vt:lpstr>
      <vt:lpstr>Universal Design for Learning</vt:lpstr>
      <vt:lpstr>Approaches to technology in the in-person classroom</vt:lpstr>
      <vt:lpstr>Approaches to online courses</vt:lpstr>
      <vt:lpstr>Approaches to technology general recommendations</vt:lpstr>
      <vt:lpstr>Approaches to assignments</vt:lpstr>
      <vt:lpstr>Specific Programs</vt:lpstr>
      <vt:lpstr>Campus and Outside Resource Links</vt:lpstr>
      <vt:lpstr>Examples</vt:lpstr>
      <vt:lpstr>Takeaway</vt:lpstr>
      <vt:lpstr>Feedback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480</cp:revision>
  <dcterms:created xsi:type="dcterms:W3CDTF">2026-05-18T13:56:27Z</dcterms:created>
  <dcterms:modified xsi:type="dcterms:W3CDTF">2026-05-19T21:30:34Z</dcterms:modified>
</cp:coreProperties>
</file>