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handoutMasterIdLst>
    <p:handoutMasterId r:id="rId35"/>
  </p:handoutMasterIdLst>
  <p:sldIdLst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6" r:id="rId15"/>
    <p:sldId id="304" r:id="rId16"/>
    <p:sldId id="302" r:id="rId17"/>
    <p:sldId id="299" r:id="rId18"/>
    <p:sldId id="301" r:id="rId19"/>
    <p:sldId id="300" r:id="rId20"/>
    <p:sldId id="306" r:id="rId21"/>
    <p:sldId id="310" r:id="rId22"/>
    <p:sldId id="297" r:id="rId23"/>
    <p:sldId id="315" r:id="rId24"/>
    <p:sldId id="314" r:id="rId25"/>
    <p:sldId id="313" r:id="rId26"/>
    <p:sldId id="320" r:id="rId27"/>
    <p:sldId id="312" r:id="rId28"/>
    <p:sldId id="318" r:id="rId29"/>
    <p:sldId id="317" r:id="rId30"/>
    <p:sldId id="321" r:id="rId31"/>
    <p:sldId id="322" r:id="rId32"/>
    <p:sldId id="319" r:id="rId33"/>
    <p:sldId id="311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FFFF99"/>
    <a:srgbClr val="F1B82D"/>
    <a:srgbClr val="FD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6D055-2AE7-4D86-979A-55A4F2AF18FE}" v="3" dt="2026-05-19T20:22:39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6122"/>
  </p:normalViewPr>
  <p:slideViewPr>
    <p:cSldViewPr snapToGrid="0" snapToObjects="1">
      <p:cViewPr varScale="1">
        <p:scale>
          <a:sx n="106" d="100"/>
          <a:sy n="106" d="100"/>
        </p:scale>
        <p:origin x="9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s, Karen" userId="681a36e0-a381-4514-b130-68e2896657eb" providerId="ADAL" clId="{5EA3E778-8A69-47DC-8BD6-9694872D43DD}"/>
    <pc:docChg chg="modSld">
      <pc:chgData name="Thies, Karen" userId="681a36e0-a381-4514-b130-68e2896657eb" providerId="ADAL" clId="{5EA3E778-8A69-47DC-8BD6-9694872D43DD}" dt="2026-05-19T20:22:26.698" v="4" actId="1076"/>
      <pc:docMkLst>
        <pc:docMk/>
      </pc:docMkLst>
      <pc:sldChg chg="addSp modSp mod">
        <pc:chgData name="Thies, Karen" userId="681a36e0-a381-4514-b130-68e2896657eb" providerId="ADAL" clId="{5EA3E778-8A69-47DC-8BD6-9694872D43DD}" dt="2026-05-19T20:22:26.698" v="4" actId="1076"/>
        <pc:sldMkLst>
          <pc:docMk/>
          <pc:sldMk cId="2482540266" sldId="311"/>
        </pc:sldMkLst>
        <pc:picChg chg="add mod">
          <ac:chgData name="Thies, Karen" userId="681a36e0-a381-4514-b130-68e2896657eb" providerId="ADAL" clId="{5EA3E778-8A69-47DC-8BD6-9694872D43DD}" dt="2026-05-19T20:22:26.698" v="4" actId="1076"/>
          <ac:picMkLst>
            <pc:docMk/>
            <pc:sldMk cId="2482540266" sldId="311"/>
            <ac:picMk id="2" creationId="{E4AD821B-44D4-2246-6968-F0C012207E1F}"/>
          </ac:picMkLst>
        </pc:picChg>
        <pc:picChg chg="mod">
          <ac:chgData name="Thies, Karen" userId="681a36e0-a381-4514-b130-68e2896657eb" providerId="ADAL" clId="{5EA3E778-8A69-47DC-8BD6-9694872D43DD}" dt="2026-05-19T20:22:23.432" v="3" actId="1076"/>
          <ac:picMkLst>
            <pc:docMk/>
            <pc:sldMk cId="2482540266" sldId="311"/>
            <ac:picMk id="3" creationId="{54AAD32D-5C8D-8214-066A-804CD28ECBD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ED3319-7128-8A43-A343-589DCC8803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2D9A0-EFDF-8149-8D17-DB42269573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1AFFDD-2053-C843-B5CE-24D1DBAFC1B0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B33E1-0AD9-3843-872B-0713EA43C4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0AFA1-F959-9D49-8FF1-7690C70454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E2CA87-54D2-B649-AC4A-3DAC685A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01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AE26-22B0-174C-BD9C-B59EBC80D8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422" y="1102618"/>
            <a:ext cx="10985156" cy="2634091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ctr">
              <a:defRPr sz="144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14814-C66B-C242-8C20-BED1EC5E4D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422" y="3736710"/>
            <a:ext cx="10985156" cy="1501346"/>
          </a:xfrm>
        </p:spPr>
        <p:txBody>
          <a:bodyPr>
            <a:normAutofit/>
          </a:bodyPr>
          <a:lstStyle>
            <a:lvl1pPr marL="0" indent="0" algn="ctr">
              <a:buNone/>
              <a:defRPr sz="3000" b="0" i="1">
                <a:latin typeface="STIX Two Text" pitchFamily="2" charset="0"/>
                <a:ea typeface="Palatino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3931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6FED2D4-31BA-8C2D-2419-0D4860152D5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26221" y="626165"/>
            <a:ext cx="10793243" cy="308113"/>
          </a:xfrm>
        </p:spPr>
        <p:txBody>
          <a:bodyPr bIns="18288" anchor="ctr">
            <a:noAutofit/>
          </a:bodyPr>
          <a:lstStyle>
            <a:lvl1pPr>
              <a:buNone/>
              <a:defRPr sz="1600" b="0" i="0" cap="all" spc="600" baseline="0">
                <a:latin typeface="Satoshi Medium" pitchFamily="2" charset="77"/>
              </a:defRPr>
            </a:lvl1pPr>
          </a:lstStyle>
          <a:p>
            <a:r>
              <a:rPr lang="en-US" dirty="0"/>
              <a:t>SINGLE LINE | ALL CAPS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AD7DBB4B-7207-DBD8-480C-D678111908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2539" y="1393628"/>
            <a:ext cx="3131722" cy="242542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450DB2-D951-2C47-829C-C5A9928F6D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538" y="3951160"/>
            <a:ext cx="3131723" cy="1782376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/>
            </a:lvl1pPr>
            <a:lvl2pPr>
              <a:buNone/>
              <a:defRPr sz="18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/>
              <a:t>Body copy or descriptive text goes here. 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91C9638-F0A9-E19D-48AF-F9DF06D19B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30139" y="1393628"/>
            <a:ext cx="3131721" cy="242542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EC28603-015B-1C4B-9F0D-ACBA955CC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0139" y="3951160"/>
            <a:ext cx="3131723" cy="1782376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/>
            </a:lvl1pPr>
            <a:lvl2pPr>
              <a:buNone/>
              <a:defRPr sz="18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/>
              <a:t>Body copy or descriptive text goes here. 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36E00A0-348C-82EA-5FC6-D650514685E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87738" y="1393628"/>
            <a:ext cx="3131721" cy="242542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63A058C-3986-E94D-92A6-87633960D5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7741" y="3951160"/>
            <a:ext cx="3131723" cy="1782376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/>
            </a:lvl1pPr>
            <a:lvl2pPr>
              <a:buNone/>
              <a:defRPr sz="18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/>
              <a:t>Body copy or descriptive text goes here. </a:t>
            </a:r>
          </a:p>
        </p:txBody>
      </p:sp>
    </p:spTree>
    <p:extLst>
      <p:ext uri="{BB962C8B-B14F-4D97-AF65-F5344CB8AC3E}">
        <p14:creationId xmlns:p14="http://schemas.microsoft.com/office/powerpoint/2010/main" val="28506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6134-BBCE-5244-B23B-10C563756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965" y="1585732"/>
            <a:ext cx="6685629" cy="400347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9A48B5A-17A8-D501-131D-B119BD5374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406" y="590309"/>
            <a:ext cx="3915422" cy="499889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6390FF0-1AC6-C632-5C06-5299C0BE1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965" y="590309"/>
            <a:ext cx="6673655" cy="83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2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87877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6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B4E66C-7385-DC20-45D4-981127ABC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422" y="1555707"/>
            <a:ext cx="10985156" cy="2036623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ctr">
              <a:defRPr sz="144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29CC337-A3FB-9639-E0D8-999EC7235F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5601" y="3592330"/>
            <a:ext cx="4100803" cy="424732"/>
          </a:xfrm>
          <a:solidFill>
            <a:schemeClr val="tx2"/>
          </a:solidFill>
        </p:spPr>
        <p:txBody>
          <a:bodyPr wrap="none" anchor="ctr" anchorCtr="0">
            <a:spAutoFit/>
          </a:bodyPr>
          <a:lstStyle>
            <a:lvl1pPr marL="0" indent="0" algn="ctr">
              <a:buNone/>
              <a:defRPr sz="2400" b="0" i="0" spc="300">
                <a:latin typeface="Satoshi" pitchFamily="2" charset="77"/>
                <a:ea typeface="Palatino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SUBTITLE — ONE LINE</a:t>
            </a:r>
          </a:p>
        </p:txBody>
      </p:sp>
    </p:spTree>
    <p:extLst>
      <p:ext uri="{BB962C8B-B14F-4D97-AF65-F5344CB8AC3E}">
        <p14:creationId xmlns:p14="http://schemas.microsoft.com/office/powerpoint/2010/main" val="46938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7F8EA-A50F-8446-8445-29EFB8E4A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16634"/>
            <a:ext cx="10515600" cy="1212366"/>
          </a:xfrm>
          <a:prstGeom prst="rect">
            <a:avLst/>
          </a:prstGeom>
        </p:spPr>
        <p:txBody>
          <a:bodyPr bIns="0" anchor="b">
            <a:noAutofit/>
          </a:bodyPr>
          <a:lstStyle>
            <a:lvl1pPr algn="l">
              <a:defRPr sz="96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BDE9C-EA52-4748-B44D-974387F919A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29000"/>
            <a:ext cx="10515600" cy="626166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>
                <a:solidFill>
                  <a:schemeClr val="tx1"/>
                </a:solidFill>
                <a:latin typeface="STIX Two Text" pitchFamily="2" charset="0"/>
                <a:ea typeface="Palatino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2318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C493A9-73EE-C848-97A3-C097170E3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6484" y="2385542"/>
            <a:ext cx="10299032" cy="120724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96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DA496-3BDF-0CA8-4586-DB584F142A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6484" y="3592782"/>
            <a:ext cx="3568606" cy="369332"/>
          </a:xfrm>
          <a:solidFill>
            <a:schemeClr val="tx2"/>
          </a:solidFill>
        </p:spPr>
        <p:txBody>
          <a:bodyPr wrap="none" anchor="ctr" anchorCtr="0">
            <a:spAutoFit/>
          </a:bodyPr>
          <a:lstStyle>
            <a:lvl1pPr marL="0" indent="0" algn="l">
              <a:buNone/>
              <a:defRPr sz="2000" b="0" i="0" spc="300">
                <a:latin typeface="Satoshi" pitchFamily="2" charset="77"/>
                <a:ea typeface="Palatino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SUBTITLE — ONE LINE</a:t>
            </a:r>
          </a:p>
        </p:txBody>
      </p:sp>
    </p:spTree>
    <p:extLst>
      <p:ext uri="{BB962C8B-B14F-4D97-AF65-F5344CB8AC3E}">
        <p14:creationId xmlns:p14="http://schemas.microsoft.com/office/powerpoint/2010/main" val="103449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339047AB-EBE5-F6C6-9678-E699E35EED1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6221" y="626165"/>
            <a:ext cx="6742087" cy="308113"/>
          </a:xfrm>
        </p:spPr>
        <p:txBody>
          <a:bodyPr bIns="18288" anchor="ctr">
            <a:noAutofit/>
          </a:bodyPr>
          <a:lstStyle>
            <a:lvl1pPr>
              <a:buNone/>
              <a:defRPr sz="1600" b="0" i="0" cap="all" spc="600" baseline="0">
                <a:latin typeface="Satoshi Medium" pitchFamily="2" charset="77"/>
              </a:defRPr>
            </a:lvl1pPr>
          </a:lstStyle>
          <a:p>
            <a:r>
              <a:rPr lang="en-US" dirty="0"/>
              <a:t>SINGLE LINE | ALL CAPS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2FC54D3-8C06-086C-465F-EED4CD36E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088" y="1453624"/>
            <a:ext cx="6722560" cy="83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2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37AE-F140-5542-9056-F89DEB621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27" y="2450123"/>
            <a:ext cx="6747282" cy="3209898"/>
          </a:xfrm>
        </p:spPr>
        <p:txBody>
          <a:bodyPr lIns="4572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E344ADE-FF72-6ACE-70A3-80CCA0A358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25509" y="626164"/>
            <a:ext cx="3955404" cy="503385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Add Photo Here</a:t>
            </a:r>
          </a:p>
        </p:txBody>
      </p:sp>
    </p:spTree>
    <p:extLst>
      <p:ext uri="{BB962C8B-B14F-4D97-AF65-F5344CB8AC3E}">
        <p14:creationId xmlns:p14="http://schemas.microsoft.com/office/powerpoint/2010/main" val="408964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1E4CE9DF-D468-B4D8-9261-36088DBE22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6221" y="626165"/>
            <a:ext cx="6742087" cy="308113"/>
          </a:xfrm>
        </p:spPr>
        <p:txBody>
          <a:bodyPr bIns="18288" anchor="ctr">
            <a:noAutofit/>
          </a:bodyPr>
          <a:lstStyle>
            <a:lvl1pPr>
              <a:buNone/>
              <a:defRPr sz="1600" b="0" i="0" cap="all" spc="600" baseline="0">
                <a:latin typeface="Satoshi Medium" pitchFamily="2" charset="77"/>
              </a:defRPr>
            </a:lvl1pPr>
          </a:lstStyle>
          <a:p>
            <a:r>
              <a:rPr lang="en-US" dirty="0"/>
              <a:t>SINGLE LINE | ALL CAPS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165987C-3442-F784-F19B-750AEDD36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087" y="1453624"/>
            <a:ext cx="6756399" cy="83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2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8ADD32-DB8E-D29F-D057-9925E7F20C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5" y="2406650"/>
            <a:ext cx="6756400" cy="3363913"/>
          </a:xfrm>
        </p:spPr>
        <p:txBody>
          <a:bodyPr>
            <a:normAutofit/>
          </a:bodyPr>
          <a:lstStyle>
            <a:lvl1pPr marL="0" indent="0">
              <a:lnSpc>
                <a:spcPct val="103214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 </a:t>
            </a:r>
            <a:r>
              <a:rPr lang="en-US" dirty="0" err="1"/>
              <a:t>scelerisque</a:t>
            </a:r>
            <a:r>
              <a:rPr lang="en-US" dirty="0"/>
              <a:t>. Sed at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eros at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lorem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sapien</a:t>
            </a:r>
            <a:r>
              <a:rPr lang="en-US" dirty="0"/>
              <a:t> magna vel </a:t>
            </a:r>
            <a:r>
              <a:rPr lang="en-US" dirty="0" err="1"/>
              <a:t>enim</a:t>
            </a:r>
            <a:r>
              <a:rPr lang="en-US" dirty="0"/>
              <a:t>. Nam pulvinar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sed </a:t>
            </a:r>
            <a:r>
              <a:rPr lang="en-US" dirty="0" err="1"/>
              <a:t>imperdiet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9E86E77-B4C3-ECE0-DE58-5B6CE581E0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25510" y="497711"/>
            <a:ext cx="3955316" cy="437677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90F39-0607-058B-F745-03772F4520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5508" y="5077326"/>
            <a:ext cx="3955317" cy="693279"/>
          </a:xfrm>
        </p:spPr>
        <p:txBody>
          <a:bodyPr>
            <a:no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en-US" dirty="0"/>
              <a:t>Copyright or photo description goes here.</a:t>
            </a:r>
          </a:p>
        </p:txBody>
      </p:sp>
    </p:spTree>
    <p:extLst>
      <p:ext uri="{BB962C8B-B14F-4D97-AF65-F5344CB8AC3E}">
        <p14:creationId xmlns:p14="http://schemas.microsoft.com/office/powerpoint/2010/main" val="272530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252A484B-5C74-F445-611B-56E1E409B27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6221" y="626165"/>
            <a:ext cx="7332676" cy="308113"/>
          </a:xfrm>
        </p:spPr>
        <p:txBody>
          <a:bodyPr bIns="18288" anchor="ctr">
            <a:noAutofit/>
          </a:bodyPr>
          <a:lstStyle>
            <a:lvl1pPr>
              <a:buNone/>
              <a:defRPr sz="1600" b="0" i="0" cap="all" spc="600" baseline="0">
                <a:latin typeface="Satoshi Medium" pitchFamily="2" charset="77"/>
              </a:defRPr>
            </a:lvl1pPr>
          </a:lstStyle>
          <a:p>
            <a:r>
              <a:rPr lang="en-US" dirty="0"/>
              <a:t>SINGLE LINE | ALL CAPS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B12034D-3154-BD40-9717-6881AE768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088" y="1453624"/>
            <a:ext cx="7332676" cy="83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2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4313D05-2AB9-4003-6EB1-7EBD0A3CE7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174" y="2406650"/>
            <a:ext cx="7332589" cy="3225017"/>
          </a:xfrm>
        </p:spPr>
        <p:txBody>
          <a:bodyPr>
            <a:normAutofit/>
          </a:bodyPr>
          <a:lstStyle>
            <a:lvl1pPr marL="0" indent="0">
              <a:lnSpc>
                <a:spcPct val="103214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 </a:t>
            </a:r>
            <a:r>
              <a:rPr lang="en-US" dirty="0" err="1"/>
              <a:t>scelerisque</a:t>
            </a:r>
            <a:r>
              <a:rPr lang="en-US" dirty="0"/>
              <a:t>. Sed at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eros at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lorem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sapien</a:t>
            </a:r>
            <a:r>
              <a:rPr lang="en-US" dirty="0"/>
              <a:t> magna vel </a:t>
            </a:r>
            <a:r>
              <a:rPr lang="en-US" dirty="0" err="1"/>
              <a:t>enim</a:t>
            </a:r>
            <a:r>
              <a:rPr lang="en-US" dirty="0"/>
              <a:t>. Nam pulvinar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sed </a:t>
            </a:r>
            <a:r>
              <a:rPr lang="en-US" dirty="0" err="1"/>
              <a:t>imperdiet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4E5678-EEBF-2943-AC85-646701F551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41957" y="484992"/>
            <a:ext cx="3423822" cy="248997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0ABD0B12-B3E5-3E40-9BD5-38C5280962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41957" y="3141695"/>
            <a:ext cx="3423822" cy="248997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 dirty="0"/>
              <a:t>Add Photo Here</a:t>
            </a:r>
          </a:p>
        </p:txBody>
      </p:sp>
    </p:spTree>
    <p:extLst>
      <p:ext uri="{BB962C8B-B14F-4D97-AF65-F5344CB8AC3E}">
        <p14:creationId xmlns:p14="http://schemas.microsoft.com/office/powerpoint/2010/main" val="298517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4EE6EBD7-96F0-6C36-C098-03F33BF2E7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6221" y="626165"/>
            <a:ext cx="11101487" cy="308113"/>
          </a:xfrm>
        </p:spPr>
        <p:txBody>
          <a:bodyPr bIns="18288" anchor="ctr">
            <a:noAutofit/>
          </a:bodyPr>
          <a:lstStyle>
            <a:lvl1pPr>
              <a:buNone/>
              <a:defRPr sz="1600" b="0" i="0" cap="all" spc="600" baseline="0">
                <a:latin typeface="Satoshi Medium" pitchFamily="2" charset="77"/>
              </a:defRPr>
            </a:lvl1pPr>
          </a:lstStyle>
          <a:p>
            <a:r>
              <a:rPr lang="en-US" dirty="0"/>
              <a:t>SINGLE LINE | ALL CAPS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7E8DE90-E8D5-3A21-6EF2-30A567A24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087" y="1453624"/>
            <a:ext cx="11116533" cy="83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2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7DA537-7966-AE77-4FED-668E88A04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174" y="2406650"/>
            <a:ext cx="11116533" cy="3363913"/>
          </a:xfrm>
        </p:spPr>
        <p:txBody>
          <a:bodyPr>
            <a:normAutofit/>
          </a:bodyPr>
          <a:lstStyle>
            <a:lvl1pPr marL="0" indent="0">
              <a:lnSpc>
                <a:spcPct val="103214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 </a:t>
            </a:r>
            <a:r>
              <a:rPr lang="en-US" dirty="0" err="1"/>
              <a:t>scelerisque</a:t>
            </a:r>
            <a:r>
              <a:rPr lang="en-US" dirty="0"/>
              <a:t>. Sed at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eros at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lorem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sapien</a:t>
            </a:r>
            <a:r>
              <a:rPr lang="en-US" dirty="0"/>
              <a:t> magna vel </a:t>
            </a:r>
            <a:r>
              <a:rPr lang="en-US" dirty="0" err="1"/>
              <a:t>enim</a:t>
            </a:r>
            <a:r>
              <a:rPr lang="en-US" dirty="0"/>
              <a:t>. Nam pulvinar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sed </a:t>
            </a:r>
            <a:r>
              <a:rPr lang="en-US" dirty="0" err="1"/>
              <a:t>imperdiet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548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9A12D1F-D3FD-128E-3885-7A1FEE31D3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6221" y="626165"/>
            <a:ext cx="11093094" cy="308113"/>
          </a:xfrm>
        </p:spPr>
        <p:txBody>
          <a:bodyPr bIns="18288" anchor="ctr">
            <a:noAutofit/>
          </a:bodyPr>
          <a:lstStyle>
            <a:lvl1pPr>
              <a:buNone/>
              <a:defRPr sz="1600" b="0" i="0" cap="all" spc="600" baseline="0">
                <a:latin typeface="Satoshi Medium" pitchFamily="2" charset="77"/>
              </a:defRPr>
            </a:lvl1pPr>
          </a:lstStyle>
          <a:p>
            <a:r>
              <a:rPr lang="en-US" dirty="0"/>
              <a:t>SINGLE LINE | ALL CAPS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44A3B8C-539B-2C97-6CA6-B3AF4F787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087" y="1453624"/>
            <a:ext cx="11108227" cy="835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7200" b="1" i="0" spc="100">
                <a:latin typeface="Morganite SemiBold" pitchFamily="2" charset="77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FD774-94F9-3B41-BB91-BEE1ACFF72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1088" y="2344097"/>
            <a:ext cx="5310978" cy="823912"/>
          </a:xfrm>
        </p:spPr>
        <p:txBody>
          <a:bodyPr anchor="b"/>
          <a:lstStyle>
            <a:lvl1pPr marL="0" indent="0">
              <a:buNone/>
              <a:defRPr sz="2400" b="1">
                <a:latin typeface="Satoshi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617B958-4623-7CB3-2245-3A1469EE89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088" y="3333082"/>
            <a:ext cx="5310978" cy="2454107"/>
          </a:xfrm>
        </p:spPr>
        <p:txBody>
          <a:bodyPr>
            <a:normAutofit/>
          </a:bodyPr>
          <a:lstStyle>
            <a:lvl1pPr marL="0" indent="0">
              <a:lnSpc>
                <a:spcPct val="103214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 </a:t>
            </a:r>
            <a:r>
              <a:rPr lang="en-US" dirty="0" err="1"/>
              <a:t>scelerisque</a:t>
            </a:r>
            <a:r>
              <a:rPr lang="en-US" dirty="0"/>
              <a:t>. Sed at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eros at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lorem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sapien</a:t>
            </a:r>
            <a:r>
              <a:rPr lang="en-US" dirty="0"/>
              <a:t> magna vel </a:t>
            </a:r>
            <a:r>
              <a:rPr lang="en-US" dirty="0" err="1"/>
              <a:t>enim</a:t>
            </a:r>
            <a:r>
              <a:rPr lang="en-US" dirty="0"/>
              <a:t>. Nam pulvinar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sed </a:t>
            </a:r>
            <a:r>
              <a:rPr lang="en-US" dirty="0" err="1"/>
              <a:t>imperdiet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03B69-5E2D-3B47-BB01-AFBE3BD6B2C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7697" y="2344097"/>
            <a:ext cx="5286484" cy="823912"/>
          </a:xfrm>
        </p:spPr>
        <p:txBody>
          <a:bodyPr anchor="b"/>
          <a:lstStyle>
            <a:lvl1pPr marL="0" indent="0">
              <a:buNone/>
              <a:defRPr sz="2400" b="1">
                <a:latin typeface="Satoshi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10A89E-4D96-2B3C-5708-E8EF3EEDA0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1729" y="3333082"/>
            <a:ext cx="5310978" cy="2454107"/>
          </a:xfrm>
        </p:spPr>
        <p:txBody>
          <a:bodyPr>
            <a:normAutofit/>
          </a:bodyPr>
          <a:lstStyle>
            <a:lvl1pPr marL="0" indent="0">
              <a:lnSpc>
                <a:spcPct val="103214"/>
              </a:lnSpc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 </a:t>
            </a:r>
            <a:r>
              <a:rPr lang="en-US" dirty="0" err="1"/>
              <a:t>scelerisque</a:t>
            </a:r>
            <a:r>
              <a:rPr lang="en-US" dirty="0"/>
              <a:t>. Sed at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eros at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lorem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tempus </a:t>
            </a:r>
            <a:r>
              <a:rPr lang="en-US" dirty="0" err="1"/>
              <a:t>sapien</a:t>
            </a:r>
            <a:r>
              <a:rPr lang="en-US" dirty="0"/>
              <a:t> magna vel </a:t>
            </a:r>
            <a:r>
              <a:rPr lang="en-US" dirty="0" err="1"/>
              <a:t>enim</a:t>
            </a:r>
            <a:r>
              <a:rPr lang="en-US" dirty="0"/>
              <a:t>. Nam pulvinar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, sed </a:t>
            </a:r>
            <a:r>
              <a:rPr lang="en-US" dirty="0" err="1"/>
              <a:t>imperdiet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0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4000">
              <a:srgbClr val="FFFF99"/>
            </a:gs>
            <a:gs pos="83000">
              <a:srgbClr val="FFFF99"/>
            </a:gs>
            <a:gs pos="100000">
              <a:srgbClr val="FF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05B0BE17-8238-F3A8-512F-40F2A1E1C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402CF-4250-5A54-A4E5-6E5C71FD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5EFDF-C5C4-2206-3A2A-5DE1D7B3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65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B68B57-2018-317F-AAF5-BC0A63CD2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081823"/>
            <a:ext cx="12192004" cy="7761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3" descr="Mizzou Signature.">
            <a:extLst>
              <a:ext uri="{FF2B5EF4-FFF2-40B4-BE49-F238E27FC236}">
                <a16:creationId xmlns:a16="http://schemas.microsoft.com/office/drawing/2014/main" id="{28D01C04-4F7F-7DA5-011F-2319AE45B2A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3191" b="5695"/>
          <a:stretch/>
        </p:blipFill>
        <p:spPr>
          <a:xfrm>
            <a:off x="398358" y="6180280"/>
            <a:ext cx="2224449" cy="58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2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695" r:id="rId8"/>
    <p:sldLayoutId id="2147483703" r:id="rId9"/>
    <p:sldLayoutId id="2147483704" r:id="rId10"/>
    <p:sldLayoutId id="2147483706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b="0" i="0" kern="1200">
          <a:solidFill>
            <a:schemeClr val="tx1"/>
          </a:solidFill>
          <a:latin typeface="Morganite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atoshi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atoshi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atoshi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atoshi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atoshi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5783C6-B06F-6623-142A-1BEAD0B7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422" y="1102618"/>
            <a:ext cx="10985156" cy="1067927"/>
          </a:xfrm>
        </p:spPr>
        <p:txBody>
          <a:bodyPr>
            <a:noAutofit/>
          </a:bodyPr>
          <a:lstStyle/>
          <a:p>
            <a:r>
              <a:rPr lang="en-US" sz="4400" dirty="0"/>
              <a:t>Wellbeing in Leadership: Ensuring the Success of Those You Lead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F1992A9-12B2-C4BC-9B94-87727BE6F0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Karen Thies, PhD, DO, Director of OB/GYN and Women's Health Wellbeing Program </a:t>
            </a:r>
          </a:p>
          <a:p>
            <a:r>
              <a:rPr lang="en-US" sz="2400" dirty="0"/>
              <a:t> Melissa Terry MD, Director of Ambulatory Services, Women’s Health and Director of Low Intervention Birth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2F8CF-8BED-7453-8BE2-7E5CA0684433}"/>
              </a:ext>
            </a:extLst>
          </p:cNvPr>
          <p:cNvSpPr txBox="1"/>
          <p:nvPr/>
        </p:nvSpPr>
        <p:spPr>
          <a:xfrm>
            <a:off x="8818076" y="5570716"/>
            <a:ext cx="321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Celebration of Teaching 2026</a:t>
            </a:r>
          </a:p>
        </p:txBody>
      </p:sp>
    </p:spTree>
    <p:extLst>
      <p:ext uri="{BB962C8B-B14F-4D97-AF65-F5344CB8AC3E}">
        <p14:creationId xmlns:p14="http://schemas.microsoft.com/office/powerpoint/2010/main" val="214813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968C72-13BF-38F1-E556-FA709FE8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30" y="426858"/>
            <a:ext cx="9829883" cy="51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5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958B2-811C-C557-C10B-9424F025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83" y="632155"/>
            <a:ext cx="10846797" cy="49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1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8215-2C89-60B7-33BA-788AEB63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009F4-BE64-DBD6-6A93-4423E2323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50" y="173784"/>
            <a:ext cx="11589500" cy="58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BAE4-D74A-BE43-AC82-1D4C10C8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2C0BC-ABA9-F675-2BA5-3B242DFE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8" y="103948"/>
            <a:ext cx="12040644" cy="59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6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33467-CAB8-DB52-C518-DD40DA1E0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E07E7-1102-B976-AB0D-8D6E57C7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53" y="398726"/>
            <a:ext cx="1078475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5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014-F824-FFB5-C90F-9FBAA793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7C776-0FE6-2DD3-D5AD-17F76321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828" y="586452"/>
            <a:ext cx="8466079" cy="62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84ADE-835F-8C5E-C943-742007F89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21447-936B-E597-0104-895DAD06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660" y="602627"/>
            <a:ext cx="9022679" cy="86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94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C150E-2A7E-DB16-922C-88D146E21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4D407-7369-DAB4-AA78-457A1265C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92" y="456942"/>
            <a:ext cx="10510415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8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0AF4A-B494-5F8B-39A6-62B270AEA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138E5-8B0F-CB3A-2E67-6B86DE54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73" y="48538"/>
            <a:ext cx="1149805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9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4BD15-D13F-C7E0-48F7-341F349C0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20" y="798575"/>
            <a:ext cx="9356309" cy="84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6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E1E36-D729-8A4E-1E7A-B37E5240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45" y="514336"/>
            <a:ext cx="11046909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4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9CF9A-33D3-88FC-BB50-D67DB3FC7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3A5668-EDDC-AC5A-A7F3-AAA406A3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50" y="471638"/>
            <a:ext cx="10621439" cy="837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91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5ED9C-539D-D2E7-F443-55BAE161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CB115-7DA9-EE71-9729-62831084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43" y="0"/>
            <a:ext cx="11370025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10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22DD-0B5C-4580-A4F5-76C2D9C07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83978-14FC-C732-5EA2-96F0B64EE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1" y="354624"/>
            <a:ext cx="10742083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98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5DED-BD61-2C96-B1A8-AE4E2A490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DF366-3EE3-B8F3-FDBF-97908A71173A}"/>
              </a:ext>
            </a:extLst>
          </p:cNvPr>
          <p:cNvSpPr txBox="1"/>
          <p:nvPr/>
        </p:nvSpPr>
        <p:spPr>
          <a:xfrm>
            <a:off x="936709" y="804089"/>
            <a:ext cx="98731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How to implement the 5 core wellbeing leadership metrics with those you lead.</a:t>
            </a:r>
          </a:p>
          <a:p>
            <a:pPr algn="ctr"/>
            <a:r>
              <a:rPr lang="en-US" sz="4000" b="1" dirty="0"/>
              <a:t> </a:t>
            </a:r>
            <a:endParaRPr lang="en-US" sz="4000" dirty="0"/>
          </a:p>
          <a:p>
            <a:pPr algn="ctr"/>
            <a:r>
              <a:rPr lang="en-US" sz="2800" i="1" dirty="0">
                <a:solidFill>
                  <a:srgbClr val="0070C0"/>
                </a:solidFill>
              </a:rPr>
              <a:t>Melissa Terry, MD, Director of Ambulatory Services, Women’s Health and Director of Low Intervention Birth Program </a:t>
            </a:r>
          </a:p>
        </p:txBody>
      </p:sp>
    </p:spTree>
    <p:extLst>
      <p:ext uri="{BB962C8B-B14F-4D97-AF65-F5344CB8AC3E}">
        <p14:creationId xmlns:p14="http://schemas.microsoft.com/office/powerpoint/2010/main" val="2245918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83D42-260F-4CEF-831A-A82D678A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C5B70-C5A3-5C9E-F4C4-4F224547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44" y="577516"/>
            <a:ext cx="907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9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F7EA-977D-9C4F-CEE3-C69FB7B20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039DA-A508-7DAB-5D49-DA53419C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58" y="647560"/>
            <a:ext cx="9095004" cy="82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E7B7E-2775-3DFE-A58A-EAE3249D2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47D09-F02C-BB64-07F2-494C4DB8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88" y="488887"/>
            <a:ext cx="9859417" cy="51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DCA5-1E71-70A8-9C6D-D197A14CB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32CBF-7153-646B-5AAB-BD4D4DDC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43" y="0"/>
            <a:ext cx="11370025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9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2E12C-0621-2782-5698-3F8C92B50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1E0353-A1B1-61D4-FA30-B9F176BC0AD5}"/>
              </a:ext>
            </a:extLst>
          </p:cNvPr>
          <p:cNvSpPr txBox="1"/>
          <p:nvPr/>
        </p:nvSpPr>
        <p:spPr>
          <a:xfrm>
            <a:off x="1894113" y="686394"/>
            <a:ext cx="8403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to Implement the Mayo Clinic Leadership Behavior Index Survey.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DB05F-9AD8-1A5B-06A9-EB08BB897576}"/>
              </a:ext>
            </a:extLst>
          </p:cNvPr>
          <p:cNvSpPr txBox="1"/>
          <p:nvPr/>
        </p:nvSpPr>
        <p:spPr>
          <a:xfrm>
            <a:off x="3105339" y="2507810"/>
            <a:ext cx="5640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Annually on all direct supervisors</a:t>
            </a:r>
          </a:p>
          <a:p>
            <a:pPr marL="342900" indent="-342900">
              <a:buAutoNum type="arabicPeriod"/>
            </a:pPr>
            <a:r>
              <a:rPr lang="en-US" sz="2000" dirty="0"/>
              <a:t>Choose the behavior with lowest score</a:t>
            </a:r>
          </a:p>
          <a:p>
            <a:pPr marL="342900" indent="-342900">
              <a:buAutoNum type="arabicPeriod"/>
            </a:pPr>
            <a:r>
              <a:rPr lang="en-US" sz="2000" dirty="0"/>
              <a:t>The supervisor develops their own strategy for ways to increase the score, every 1-3 months review progress</a:t>
            </a:r>
          </a:p>
          <a:p>
            <a:pPr marL="342900" indent="-342900">
              <a:buAutoNum type="arabicPeriod"/>
            </a:pPr>
            <a:r>
              <a:rPr lang="en-US" sz="2000" dirty="0"/>
              <a:t>Compare the next annual survey to the prior one</a:t>
            </a:r>
          </a:p>
          <a:p>
            <a:pPr marL="342900" indent="-342900">
              <a:buAutoNum type="arabicPeriod"/>
            </a:pPr>
            <a:r>
              <a:rPr lang="en-US" sz="2000" dirty="0"/>
              <a:t>Incentivize improvements or when overall scores are at an expected value. </a:t>
            </a:r>
          </a:p>
        </p:txBody>
      </p:sp>
    </p:spTree>
    <p:extLst>
      <p:ext uri="{BB962C8B-B14F-4D97-AF65-F5344CB8AC3E}">
        <p14:creationId xmlns:p14="http://schemas.microsoft.com/office/powerpoint/2010/main" val="3060576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05D4D-76F6-6FAF-97AF-104A6028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37D06-3119-31F5-783D-BB022F34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25" y="211459"/>
            <a:ext cx="1115055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FB4314-593B-CBD2-82F6-2B673679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71" y="288613"/>
            <a:ext cx="9699542" cy="51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97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04756-2478-F4B2-9BE7-B6852F91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AD32D-5C8D-8214-066A-804CD28EC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40" y="244443"/>
            <a:ext cx="9365145" cy="5205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D821B-44D4-2246-6968-F0C01220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0" y="3830362"/>
            <a:ext cx="1260687" cy="12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4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E1AF7-9C7A-41B1-1AD7-E7A519A57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52" y="923635"/>
            <a:ext cx="8009895" cy="795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7FFFC2-5078-0687-83A4-9B35B16C2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5" y="454744"/>
            <a:ext cx="11363929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02597E-A1D7-BA59-5700-6ECAC728B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663" y="692297"/>
            <a:ext cx="9732673" cy="46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82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4BF32-369B-632B-6CEB-A489EBCA7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2" y="0"/>
            <a:ext cx="11717528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186B-32AC-4D9B-7F31-207A9A41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59" y="404174"/>
            <a:ext cx="11095682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EC666-D3DC-C698-C745-7ED6329D1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727" y="553117"/>
            <a:ext cx="9228271" cy="48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80644"/>
      </p:ext>
    </p:extLst>
  </p:cSld>
  <p:clrMapOvr>
    <a:masterClrMapping/>
  </p:clrMapOvr>
</p:sld>
</file>

<file path=ppt/theme/theme1.xml><?xml version="1.0" encoding="utf-8"?>
<a:theme xmlns:a="http://schemas.openxmlformats.org/drawingml/2006/main" name="Mizzou Brand 1">
  <a:themeElements>
    <a:clrScheme name="Office">
      <a:dk1>
        <a:srgbClr val="000000"/>
      </a:dk1>
      <a:lt1>
        <a:srgbClr val="FFFFFF"/>
      </a:lt1>
      <a:dk2>
        <a:srgbClr val="FDB719"/>
      </a:dk2>
      <a:lt2>
        <a:srgbClr val="D4D4D4"/>
      </a:lt2>
      <a:accent1>
        <a:srgbClr val="7F4A0F"/>
      </a:accent1>
      <a:accent2>
        <a:srgbClr val="4A596E"/>
      </a:accent2>
      <a:accent3>
        <a:srgbClr val="6E0026"/>
      </a:accent3>
      <a:accent4>
        <a:srgbClr val="EF553F"/>
      </a:accent4>
      <a:accent5>
        <a:srgbClr val="008486"/>
      </a:accent5>
      <a:accent6>
        <a:srgbClr val="453D3F"/>
      </a:accent6>
      <a:hlink>
        <a:srgbClr val="6D0C27"/>
      </a:hlink>
      <a:folHlink>
        <a:srgbClr val="37001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-BrandedPPT-Presentation-3" id="{0F89468B-F1BB-8849-B46D-0BAF4DD16617}" vid="{949B7902-9889-B74C-A4D9-F3988E4464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C882659-7BF8-8640-A671-FC77532975EB}">
  <we:reference id="wa200000729" version="4.12.61.0" store="en-US" storeType="OMEX"/>
  <we:alternateReferences>
    <we:reference id="wa200000729" version="4.12.61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094fec7-eb86-4f33-885f-f4ec69534214" xsi:nil="true"/>
    <_ip_UnifiedCompliancePolicyUIAction xmlns="http://schemas.microsoft.com/sharepoint/v3" xsi:nil="true"/>
    <_ip_UnifiedCompliancePolicyProperties xmlns="http://schemas.microsoft.com/sharepoint/v3" xsi:nil="true"/>
    <_activity xmlns="4094fec7-eb86-4f33-885f-f4ec6953421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8D293550EE408BBA80E379FB1048" ma:contentTypeVersion="16" ma:contentTypeDescription="Create a new document." ma:contentTypeScope="" ma:versionID="1ec4186e4bbe70c65d67de70ebf71bb4">
  <xsd:schema xmlns:xsd="http://www.w3.org/2001/XMLSchema" xmlns:xs="http://www.w3.org/2001/XMLSchema" xmlns:p="http://schemas.microsoft.com/office/2006/metadata/properties" xmlns:ns1="http://schemas.microsoft.com/sharepoint/v3" xmlns:ns3="4094fec7-eb86-4f33-885f-f4ec69534214" targetNamespace="http://schemas.microsoft.com/office/2006/metadata/properties" ma:root="true" ma:fieldsID="ce80d9c7869df8ea924af7e7cbd8ed57" ns1:_="" ns3:_="">
    <xsd:import namespace="http://schemas.microsoft.com/sharepoint/v3"/>
    <xsd:import namespace="4094fec7-eb86-4f33-885f-f4ec695342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ystemTag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4fec7-eb86-4f33-885f-f4ec695342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52D639-FD69-4C96-A8F7-C4E6C4005A5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4094fec7-eb86-4f33-885f-f4ec69534214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FFAEFDC-C27B-4DF2-9B2F-04E9679860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617BE6-4336-419A-AF9E-A8D844C2A6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094fec7-eb86-4f33-885f-f4ec695342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MU-BrandedPPT-Presentation-3</Template>
  <TotalTime>201</TotalTime>
  <Words>146</Words>
  <Application>Microsoft Office PowerPoint</Application>
  <PresentationFormat>Widescreen</PresentationFormat>
  <Paragraphs>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Morganite Medium</vt:lpstr>
      <vt:lpstr>Morganite SemiBold</vt:lpstr>
      <vt:lpstr>Satoshi</vt:lpstr>
      <vt:lpstr>Satoshi Medium</vt:lpstr>
      <vt:lpstr>STIX Two Text</vt:lpstr>
      <vt:lpstr>Mizzou Brand 1</vt:lpstr>
      <vt:lpstr>Wellbeing in Leadership: Ensuring the Success of Those You Lead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Thies, Karen</dc:creator>
  <cp:lastModifiedBy>Thies, Karen</cp:lastModifiedBy>
  <cp:revision>6</cp:revision>
  <cp:lastPrinted>2026-05-18T17:53:31Z</cp:lastPrinted>
  <dcterms:created xsi:type="dcterms:W3CDTF">2025-10-04T17:43:46Z</dcterms:created>
  <dcterms:modified xsi:type="dcterms:W3CDTF">2026-05-19T20:22:39Z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2200</vt:r8>
  </property>
  <property fmtid="{D5CDD505-2E9C-101B-9397-08002B2CF9AE}" pid="3" name="ContentTypeId">
    <vt:lpwstr>0x01010028978D293550EE408BBA80E379FB1048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MediaServiceImageTags">
    <vt:lpwstr/>
  </property>
</Properties>
</file>